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3" r:id="rId1"/>
  </p:sldMasterIdLst>
  <p:notesMasterIdLst>
    <p:notesMasterId r:id="rId28"/>
  </p:notesMasterIdLst>
  <p:handoutMasterIdLst>
    <p:handoutMasterId r:id="rId29"/>
  </p:handoutMasterIdLst>
  <p:sldIdLst>
    <p:sldId id="265" r:id="rId2"/>
    <p:sldId id="333" r:id="rId3"/>
    <p:sldId id="310" r:id="rId4"/>
    <p:sldId id="311" r:id="rId5"/>
    <p:sldId id="313" r:id="rId6"/>
    <p:sldId id="321" r:id="rId7"/>
    <p:sldId id="322" r:id="rId8"/>
    <p:sldId id="320" r:id="rId9"/>
    <p:sldId id="314" r:id="rId10"/>
    <p:sldId id="315" r:id="rId11"/>
    <p:sldId id="323" r:id="rId12"/>
    <p:sldId id="317" r:id="rId13"/>
    <p:sldId id="318" r:id="rId14"/>
    <p:sldId id="334" r:id="rId15"/>
    <p:sldId id="319" r:id="rId16"/>
    <p:sldId id="324" r:id="rId17"/>
    <p:sldId id="325" r:id="rId18"/>
    <p:sldId id="326" r:id="rId19"/>
    <p:sldId id="327" r:id="rId20"/>
    <p:sldId id="328" r:id="rId21"/>
    <p:sldId id="335" r:id="rId22"/>
    <p:sldId id="329" r:id="rId23"/>
    <p:sldId id="330" r:id="rId24"/>
    <p:sldId id="331" r:id="rId25"/>
    <p:sldId id="332" r:id="rId26"/>
    <p:sldId id="336" r:id="rId27"/>
  </p:sldIdLst>
  <p:sldSz cx="12188825" cy="6858000"/>
  <p:notesSz cx="6858000" cy="9144000"/>
  <p:custDataLst>
    <p:tags r:id="rId30"/>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nam Thakur" initials="ST" lastIdx="1" clrIdx="0">
    <p:extLst>
      <p:ext uri="{19B8F6BF-5375-455C-9EA6-DF929625EA0E}">
        <p15:presenceInfo xmlns:p15="http://schemas.microsoft.com/office/powerpoint/2012/main" userId="S::W0773247@myscc.ca::de644262-3369-4812-a060-ee9b5d6fa30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3" autoAdjust="0"/>
    <p:restoredTop sz="94620" autoAdjust="0"/>
  </p:normalViewPr>
  <p:slideViewPr>
    <p:cSldViewPr showGuides="1">
      <p:cViewPr varScale="1">
        <p:scale>
          <a:sx n="103" d="100"/>
          <a:sy n="103" d="100"/>
        </p:scale>
        <p:origin x="936" y="176"/>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3/14/21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3/14/21</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88828"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1"/>
            <a:ext cx="23044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5936" y="1122363"/>
            <a:ext cx="8789286" cy="2387600"/>
          </a:xfrm>
        </p:spPr>
        <p:txBody>
          <a:bodyPr anchor="b">
            <a:normAutofit/>
          </a:bodyPr>
          <a:lstStyle>
            <a:lvl1pPr algn="l">
              <a:defRPr sz="4799"/>
            </a:lvl1pPr>
          </a:lstStyle>
          <a:p>
            <a:r>
              <a:rPr lang="en-GB"/>
              <a:t>Click to edit Master title style</a:t>
            </a:r>
            <a:endParaRPr lang="en-US" dirty="0"/>
          </a:p>
        </p:txBody>
      </p:sp>
      <p:sp>
        <p:nvSpPr>
          <p:cNvPr id="3" name="Subtitle 2"/>
          <p:cNvSpPr>
            <a:spLocks noGrp="1"/>
          </p:cNvSpPr>
          <p:nvPr>
            <p:ph type="subTitle" idx="1"/>
          </p:nvPr>
        </p:nvSpPr>
        <p:spPr>
          <a:xfrm>
            <a:off x="1875936" y="3602038"/>
            <a:ext cx="8789286" cy="1655762"/>
          </a:xfrm>
        </p:spPr>
        <p:txBody>
          <a:bodyPr>
            <a:normAutofit/>
          </a:bodyPr>
          <a:lstStyle>
            <a:lvl1pPr marL="0" indent="0" algn="l">
              <a:buNone/>
              <a:defRPr sz="1999" cap="all" baseline="0">
                <a:solidFill>
                  <a:schemeClr val="tx2"/>
                </a:solidFill>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075668" y="5410202"/>
            <a:ext cx="2742486" cy="365125"/>
          </a:xfrm>
        </p:spPr>
        <p:txBody>
          <a:bodyPr/>
          <a:lstStyle/>
          <a:p>
            <a:fld id="{9AB3A824-1A51-4B26-AD58-A6D8E14F6C04}" type="datetimeFigureOut">
              <a:rPr lang="en-US" smtClean="0"/>
              <a:t>3/14/21</a:t>
            </a:fld>
            <a:endParaRPr lang="en-US" dirty="0"/>
          </a:p>
        </p:txBody>
      </p:sp>
      <p:sp>
        <p:nvSpPr>
          <p:cNvPr id="5" name="Footer Placeholder 4"/>
          <p:cNvSpPr>
            <a:spLocks noGrp="1"/>
          </p:cNvSpPr>
          <p:nvPr>
            <p:ph type="ftr" sz="quarter" idx="11"/>
          </p:nvPr>
        </p:nvSpPr>
        <p:spPr>
          <a:xfrm>
            <a:off x="1875936" y="5410202"/>
            <a:ext cx="5123551" cy="365125"/>
          </a:xfrm>
        </p:spPr>
        <p:txBody>
          <a:bodyPr/>
          <a:lstStyle/>
          <a:p>
            <a:r>
              <a:rPr lang="en-US"/>
              <a:t>
              </a:t>
            </a:r>
            <a:endParaRPr lang="en-US" dirty="0"/>
          </a:p>
        </p:txBody>
      </p:sp>
      <p:sp>
        <p:nvSpPr>
          <p:cNvPr id="6" name="Slide Number Placeholder 5"/>
          <p:cNvSpPr>
            <a:spLocks noGrp="1"/>
          </p:cNvSpPr>
          <p:nvPr>
            <p:ph type="sldNum" sz="quarter" idx="12"/>
          </p:nvPr>
        </p:nvSpPr>
        <p:spPr>
          <a:xfrm>
            <a:off x="9894334" y="5410200"/>
            <a:ext cx="77088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827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113" y="4304665"/>
            <a:ext cx="9909774" cy="819355"/>
          </a:xfrm>
        </p:spPr>
        <p:txBody>
          <a:bodyPr anchor="b">
            <a:normAutofit/>
          </a:bodyPr>
          <a:lstStyle>
            <a:lvl1pPr>
              <a:defRPr sz="3199"/>
            </a:lvl1pPr>
          </a:lstStyle>
          <a:p>
            <a:r>
              <a:rPr lang="en-GB"/>
              <a:t>Click to edit Master title style</a:t>
            </a:r>
            <a:endParaRPr lang="en-US" dirty="0"/>
          </a:p>
        </p:txBody>
      </p:sp>
      <p:sp>
        <p:nvSpPr>
          <p:cNvPr id="3" name="Picture Placeholder 2"/>
          <p:cNvSpPr>
            <a:spLocks noGrp="1" noChangeAspect="1"/>
          </p:cNvSpPr>
          <p:nvPr>
            <p:ph type="pic" idx="1"/>
          </p:nvPr>
        </p:nvSpPr>
        <p:spPr>
          <a:xfrm>
            <a:off x="1141114" y="606426"/>
            <a:ext cx="9909773"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199"/>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141067" y="5124020"/>
            <a:ext cx="9908278" cy="682472"/>
          </a:xfrm>
        </p:spPr>
        <p:txBody>
          <a:bodyPr>
            <a:normAutofit/>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pPr/>
              <a:t>3/14/21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1404586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159" y="609600"/>
            <a:ext cx="9903375" cy="3429000"/>
          </a:xfrm>
        </p:spPr>
        <p:txBody>
          <a:bodyPr anchor="ctr">
            <a:normAutofit/>
          </a:bodyPr>
          <a:lstStyle>
            <a:lvl1pPr>
              <a:defRPr sz="3599"/>
            </a:lvl1pPr>
          </a:lstStyle>
          <a:p>
            <a:r>
              <a:rPr lang="en-GB"/>
              <a:t>Click to edit Master title style</a:t>
            </a:r>
            <a:endParaRPr lang="en-US" dirty="0"/>
          </a:p>
        </p:txBody>
      </p:sp>
      <p:sp>
        <p:nvSpPr>
          <p:cNvPr id="4" name="Text Placeholder 3"/>
          <p:cNvSpPr>
            <a:spLocks noGrp="1"/>
          </p:cNvSpPr>
          <p:nvPr>
            <p:ph type="body" sz="half" idx="2"/>
          </p:nvPr>
        </p:nvSpPr>
        <p:spPr>
          <a:xfrm>
            <a:off x="1141113" y="4419600"/>
            <a:ext cx="9901880" cy="1371599"/>
          </a:xfrm>
        </p:spPr>
        <p:txBody>
          <a:bodyPr anchor="ctr">
            <a:normAutofit/>
          </a:bodyPr>
          <a:lstStyle>
            <a:lvl1pPr marL="0" indent="0">
              <a:buNone/>
              <a:defRPr sz="1799"/>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pPr/>
              <a:t>3/14/21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24557737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5836" y="609600"/>
            <a:ext cx="9300329" cy="2748429"/>
          </a:xfrm>
        </p:spPr>
        <p:txBody>
          <a:bodyPr anchor="ctr">
            <a:normAutofit/>
          </a:bodyPr>
          <a:lstStyle>
            <a:lvl1pPr>
              <a:defRPr sz="3599"/>
            </a:lvl1pPr>
          </a:lstStyle>
          <a:p>
            <a:r>
              <a:rPr lang="en-GB"/>
              <a:t>Click to edit Master title style</a:t>
            </a:r>
            <a:endParaRPr lang="en-US" dirty="0"/>
          </a:p>
        </p:txBody>
      </p:sp>
      <p:sp>
        <p:nvSpPr>
          <p:cNvPr id="12" name="Text Placeholder 3"/>
          <p:cNvSpPr>
            <a:spLocks noGrp="1"/>
          </p:cNvSpPr>
          <p:nvPr>
            <p:ph type="body" sz="half" idx="13"/>
          </p:nvPr>
        </p:nvSpPr>
        <p:spPr>
          <a:xfrm>
            <a:off x="1720196" y="3365557"/>
            <a:ext cx="8750020" cy="548968"/>
          </a:xfrm>
        </p:spPr>
        <p:txBody>
          <a:bodyPr anchor="t">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141114" y="4309919"/>
            <a:ext cx="9903422" cy="1489496"/>
          </a:xfrm>
        </p:spPr>
        <p:txBody>
          <a:bodyPr anchor="ctr">
            <a:normAutofit/>
          </a:bodyPr>
          <a:lstStyle>
            <a:lvl1pPr marL="0" indent="0">
              <a:buNone/>
              <a:defRPr sz="1799"/>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pPr/>
              <a:t>3/14/21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a:p>
        </p:txBody>
      </p:sp>
      <p:sp>
        <p:nvSpPr>
          <p:cNvPr id="60" name="TextBox 59"/>
          <p:cNvSpPr txBox="1"/>
          <p:nvPr/>
        </p:nvSpPr>
        <p:spPr>
          <a:xfrm>
            <a:off x="903277" y="732394"/>
            <a:ext cx="609441" cy="584776"/>
          </a:xfrm>
          <a:prstGeom prst="rect">
            <a:avLst/>
          </a:prstGeom>
        </p:spPr>
        <p:txBody>
          <a:bodyPr vert="horz" lIns="91416" tIns="45708" rIns="91416" bIns="4570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998" dirty="0">
                <a:solidFill>
                  <a:schemeClr val="tx1"/>
                </a:solidFill>
                <a:effectLst/>
              </a:rPr>
              <a:t>“</a:t>
            </a:r>
          </a:p>
        </p:txBody>
      </p:sp>
      <p:sp>
        <p:nvSpPr>
          <p:cNvPr id="61" name="TextBox 60"/>
          <p:cNvSpPr txBox="1"/>
          <p:nvPr/>
        </p:nvSpPr>
        <p:spPr>
          <a:xfrm>
            <a:off x="10534626" y="2764972"/>
            <a:ext cx="609441" cy="584776"/>
          </a:xfrm>
          <a:prstGeom prst="rect">
            <a:avLst/>
          </a:prstGeom>
        </p:spPr>
        <p:txBody>
          <a:bodyPr vert="horz" lIns="91416" tIns="45708" rIns="91416" bIns="45708"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998" dirty="0">
                <a:solidFill>
                  <a:schemeClr val="tx1"/>
                </a:solidFill>
                <a:effectLst/>
              </a:rPr>
              <a:t>”</a:t>
            </a:r>
          </a:p>
        </p:txBody>
      </p:sp>
    </p:spTree>
    <p:extLst>
      <p:ext uri="{BB962C8B-B14F-4D97-AF65-F5344CB8AC3E}">
        <p14:creationId xmlns:p14="http://schemas.microsoft.com/office/powerpoint/2010/main" val="3137324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113" y="2134042"/>
            <a:ext cx="9903421" cy="2511835"/>
          </a:xfrm>
        </p:spPr>
        <p:txBody>
          <a:bodyPr anchor="b">
            <a:normAutofit/>
          </a:bodyPr>
          <a:lstStyle>
            <a:lvl1pPr>
              <a:defRPr sz="3599"/>
            </a:lvl1pPr>
          </a:lstStyle>
          <a:p>
            <a:r>
              <a:rPr lang="en-GB"/>
              <a:t>Click to edit Master title style</a:t>
            </a:r>
            <a:endParaRPr lang="en-US" dirty="0"/>
          </a:p>
        </p:txBody>
      </p:sp>
      <p:sp>
        <p:nvSpPr>
          <p:cNvPr id="4" name="Text Placeholder 3"/>
          <p:cNvSpPr>
            <a:spLocks noGrp="1"/>
          </p:cNvSpPr>
          <p:nvPr>
            <p:ph type="body" sz="half" idx="2"/>
          </p:nvPr>
        </p:nvSpPr>
        <p:spPr>
          <a:xfrm>
            <a:off x="1141067" y="4657655"/>
            <a:ext cx="9901926" cy="1140644"/>
          </a:xfrm>
        </p:spPr>
        <p:txBody>
          <a:bodyPr anchor="t">
            <a:normAutofit/>
          </a:bodyPr>
          <a:lstStyle>
            <a:lvl1pPr marL="0" indent="0">
              <a:buNone/>
              <a:defRPr sz="1799"/>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pPr/>
              <a:t>3/14/21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2132359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116" y="609600"/>
            <a:ext cx="9903418" cy="1905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141113" y="2674463"/>
            <a:ext cx="3196066" cy="685800"/>
          </a:xfrm>
        </p:spPr>
        <p:txBody>
          <a:bodyPr anchor="b">
            <a:noAutofit/>
          </a:bodyPr>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1127625" y="3360263"/>
            <a:ext cx="3207899" cy="2430936"/>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513591" y="2677635"/>
            <a:ext cx="3183556" cy="685800"/>
          </a:xfrm>
        </p:spPr>
        <p:txBody>
          <a:bodyPr anchor="b">
            <a:noAutofit/>
          </a:bodyPr>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503040" y="3363435"/>
            <a:ext cx="3194998" cy="2430936"/>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850397" y="2674463"/>
            <a:ext cx="3194136" cy="685800"/>
          </a:xfrm>
        </p:spPr>
        <p:txBody>
          <a:bodyPr anchor="b">
            <a:noAutofit/>
          </a:bodyPr>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850397" y="3360263"/>
            <a:ext cx="3194136" cy="2430936"/>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03F41C87-7AD9-4845-A077-840E4A0F3F06}" type="datetimeFigureOut">
              <a:rPr lang="en-US" smtClean="0"/>
              <a:pPr/>
              <a:t>3/14/21</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1088894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114" y="609600"/>
            <a:ext cx="9903419" cy="1905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141116" y="4404596"/>
            <a:ext cx="3194408" cy="576262"/>
          </a:xfrm>
        </p:spPr>
        <p:txBody>
          <a:bodyPr anchor="b">
            <a:noAutofit/>
          </a:bodyPr>
          <a:lstStyle>
            <a:lvl1pPr marL="0" indent="0">
              <a:lnSpc>
                <a:spcPct val="90000"/>
              </a:lnSpc>
              <a:buNone/>
              <a:defRPr sz="19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1141116" y="2666998"/>
            <a:ext cx="3194408"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999"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141116" y="4980859"/>
            <a:ext cx="3194408" cy="817843"/>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87884" y="4404596"/>
            <a:ext cx="3199567" cy="576262"/>
          </a:xfrm>
        </p:spPr>
        <p:txBody>
          <a:bodyPr anchor="b">
            <a:noAutofit/>
          </a:bodyPr>
          <a:lstStyle>
            <a:lvl1pPr marL="0" indent="0">
              <a:lnSpc>
                <a:spcPct val="90000"/>
              </a:lnSpc>
              <a:buNone/>
              <a:defRPr sz="19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87884" y="2666998"/>
            <a:ext cx="319810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999"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4486424" y="4980857"/>
            <a:ext cx="3199567" cy="810342"/>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850523" y="4404595"/>
            <a:ext cx="3189910" cy="576262"/>
          </a:xfrm>
        </p:spPr>
        <p:txBody>
          <a:bodyPr anchor="b">
            <a:noAutofit/>
          </a:bodyPr>
          <a:lstStyle>
            <a:lvl1pPr marL="0" indent="0">
              <a:lnSpc>
                <a:spcPct val="90000"/>
              </a:lnSpc>
              <a:buNone/>
              <a:defRPr sz="19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850398" y="2666998"/>
            <a:ext cx="319413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999"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7850397" y="4980855"/>
            <a:ext cx="3194136" cy="810345"/>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03F41C87-7AD9-4845-A077-840E4A0F3F06}" type="datetimeFigureOut">
              <a:rPr lang="en-US" smtClean="0"/>
              <a:pPr/>
              <a:t>3/14/21</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29886841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3/14/21</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2636200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0046" y="609600"/>
            <a:ext cx="2004489"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113" y="609600"/>
            <a:ext cx="7746572" cy="518160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3/14/21</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2251962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3/14/21</a:t>
            </a:fld>
            <a:endParaRPr lang="en-US"/>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954547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114" y="1419227"/>
            <a:ext cx="9903420" cy="2852737"/>
          </a:xfrm>
        </p:spPr>
        <p:txBody>
          <a:bodyPr anchor="b">
            <a:normAutofit/>
          </a:bodyPr>
          <a:lstStyle>
            <a:lvl1pPr>
              <a:defRPr sz="3599"/>
            </a:lvl1pPr>
          </a:lstStyle>
          <a:p>
            <a:r>
              <a:rPr lang="en-GB"/>
              <a:t>Click to edit Master title style</a:t>
            </a:r>
            <a:endParaRPr lang="en-US" dirty="0"/>
          </a:p>
        </p:txBody>
      </p:sp>
      <p:sp>
        <p:nvSpPr>
          <p:cNvPr id="3" name="Text Placeholder 2"/>
          <p:cNvSpPr>
            <a:spLocks noGrp="1"/>
          </p:cNvSpPr>
          <p:nvPr>
            <p:ph type="body" idx="1"/>
          </p:nvPr>
        </p:nvSpPr>
        <p:spPr>
          <a:xfrm>
            <a:off x="1141114" y="4424362"/>
            <a:ext cx="9903420" cy="1374776"/>
          </a:xfrm>
        </p:spPr>
        <p:txBody>
          <a:bodyPr>
            <a:normAutofit/>
          </a:bodyPr>
          <a:lstStyle>
            <a:lvl1pPr marL="0" indent="0">
              <a:buNone/>
              <a:defRPr sz="1799" cap="all" baseline="0">
                <a:solidFill>
                  <a:schemeClr val="tx1">
                    <a:tint val="75000"/>
                  </a:schemeClr>
                </a:solidFill>
              </a:defRPr>
            </a:lvl1pPr>
            <a:lvl2pPr marL="457063" indent="0">
              <a:buNone/>
              <a:defRPr sz="17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t>3/14/21</a:t>
            </a:fld>
            <a:endParaRPr lang="en-US"/>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2548041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113" y="2249486"/>
            <a:ext cx="4877119"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593" y="2249486"/>
            <a:ext cx="4873941"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smtClean="0"/>
              <a:t>3/14/21</a:t>
            </a:fld>
            <a:endParaRPr lang="en-US"/>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638690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114" y="619127"/>
            <a:ext cx="9903420" cy="147796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369663" y="2249486"/>
            <a:ext cx="4648572" cy="823912"/>
          </a:xfrm>
        </p:spPr>
        <p:txBody>
          <a:bodyPr anchor="b"/>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113" y="3073398"/>
            <a:ext cx="4877121"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99141" y="2249485"/>
            <a:ext cx="4645392" cy="823912"/>
          </a:xfrm>
        </p:spPr>
        <p:txBody>
          <a:bodyPr anchor="b"/>
          <a:lstStyle>
            <a:lvl1pPr marL="0" indent="0">
              <a:lnSpc>
                <a:spcPct val="90000"/>
              </a:lnSpc>
              <a:buNone/>
              <a:defRPr sz="2399" b="0" cap="all" baseline="0">
                <a:solidFill>
                  <a:schemeClr val="tx1"/>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593" y="3073398"/>
            <a:ext cx="4873940"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3F41C87-7AD9-4845-A077-840E4A0F3F06}" type="datetimeFigureOut">
              <a:rPr lang="en-US" smtClean="0"/>
              <a:t>3/14/21</a:t>
            </a:fld>
            <a:endParaRPr lang="en-US"/>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3448058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3F41C87-7AD9-4845-A077-840E4A0F3F06}" type="datetimeFigureOut">
              <a:rPr lang="en-US" smtClean="0"/>
              <a:t>3/14/21</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204677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F41C87-7AD9-4845-A077-840E4A0F3F06}" type="datetimeFigureOut">
              <a:rPr lang="en-US" smtClean="0"/>
              <a:t>3/14/21</a:t>
            </a:fld>
            <a:endParaRPr lang="en-US"/>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3640998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407" y="609601"/>
            <a:ext cx="3855033" cy="1639884"/>
          </a:xfrm>
        </p:spPr>
        <p:txBody>
          <a:bodyPr anchor="b"/>
          <a:lstStyle>
            <a:lvl1pPr>
              <a:defRPr sz="3199"/>
            </a:lvl1pPr>
          </a:lstStyle>
          <a:p>
            <a:r>
              <a:rPr lang="en-GB"/>
              <a:t>Click to edit Master title style</a:t>
            </a:r>
            <a:endParaRPr lang="en-US" dirty="0"/>
          </a:p>
        </p:txBody>
      </p:sp>
      <p:sp>
        <p:nvSpPr>
          <p:cNvPr id="3" name="Content Placeholder 2"/>
          <p:cNvSpPr>
            <a:spLocks noGrp="1"/>
          </p:cNvSpPr>
          <p:nvPr>
            <p:ph idx="1"/>
          </p:nvPr>
        </p:nvSpPr>
        <p:spPr>
          <a:xfrm>
            <a:off x="5154858" y="592666"/>
            <a:ext cx="5889675" cy="519853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6407" y="2249486"/>
            <a:ext cx="3855033" cy="3541714"/>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t>3/14/21</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792841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116" y="609600"/>
            <a:ext cx="5932963" cy="1639886"/>
          </a:xfrm>
        </p:spPr>
        <p:txBody>
          <a:bodyPr anchor="b"/>
          <a:lstStyle>
            <a:lvl1pPr>
              <a:defRPr sz="3199"/>
            </a:lvl1pPr>
          </a:lstStyle>
          <a:p>
            <a:r>
              <a:rPr lang="en-GB"/>
              <a:t>Click to edit Master title style</a:t>
            </a:r>
            <a:endParaRPr lang="en-US" dirty="0"/>
          </a:p>
        </p:txBody>
      </p:sp>
      <p:sp>
        <p:nvSpPr>
          <p:cNvPr id="3" name="Picture Placeholder 2"/>
          <p:cNvSpPr>
            <a:spLocks noGrp="1" noChangeAspect="1"/>
          </p:cNvSpPr>
          <p:nvPr>
            <p:ph type="pic" idx="1"/>
          </p:nvPr>
        </p:nvSpPr>
        <p:spPr>
          <a:xfrm>
            <a:off x="7378799" y="609602"/>
            <a:ext cx="3665735"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r>
              <a:rPr lang="en-GB"/>
              <a:t>Click icon to add picture</a:t>
            </a:r>
            <a:endParaRPr lang="en-US" dirty="0"/>
          </a:p>
        </p:txBody>
      </p:sp>
      <p:sp>
        <p:nvSpPr>
          <p:cNvPr id="4" name="Text Placeholder 3"/>
          <p:cNvSpPr>
            <a:spLocks noGrp="1"/>
          </p:cNvSpPr>
          <p:nvPr>
            <p:ph type="body" sz="half" idx="2"/>
          </p:nvPr>
        </p:nvSpPr>
        <p:spPr>
          <a:xfrm>
            <a:off x="1141113" y="2249486"/>
            <a:ext cx="5932966" cy="3541714"/>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pPr/>
              <a:t>3/14/21</a:t>
            </a:fld>
            <a:endParaRPr lang="en-US"/>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A013F82-EE5E-44EE-A61D-E31C6657F26F}" type="slidenum">
              <a:rPr lang="en-IN" smtClean="0"/>
              <a:pPr/>
              <a:t>‹#›</a:t>
            </a:fld>
            <a:endParaRPr lang="en-IN"/>
          </a:p>
        </p:txBody>
      </p:sp>
    </p:spTree>
    <p:extLst>
      <p:ext uri="{BB962C8B-B14F-4D97-AF65-F5344CB8AC3E}">
        <p14:creationId xmlns:p14="http://schemas.microsoft.com/office/powerpoint/2010/main" val="891531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88828"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4" y="1"/>
            <a:ext cx="12050749"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116" y="618518"/>
            <a:ext cx="990341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115" y="2249487"/>
            <a:ext cx="9903419" cy="3541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454979" y="5883277"/>
            <a:ext cx="2742486"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3F41C87-7AD9-4845-A077-840E4A0F3F06}" type="datetimeFigureOut">
              <a:rPr lang="en-US" smtClean="0"/>
              <a:pPr/>
              <a:t>3/14/21</a:t>
            </a:fld>
            <a:endParaRPr lang="en-US"/>
          </a:p>
        </p:txBody>
      </p:sp>
      <p:sp>
        <p:nvSpPr>
          <p:cNvPr id="5" name="Footer Placeholder 4"/>
          <p:cNvSpPr>
            <a:spLocks noGrp="1"/>
          </p:cNvSpPr>
          <p:nvPr>
            <p:ph type="ftr" sz="quarter" idx="3"/>
          </p:nvPr>
        </p:nvSpPr>
        <p:spPr>
          <a:xfrm>
            <a:off x="1141114" y="5883276"/>
            <a:ext cx="6237684"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3645" y="5883275"/>
            <a:ext cx="770888"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3397464727"/>
      </p:ext>
    </p:extLst>
  </p:cSld>
  <p:clrMap bg1="dk1" tx1="lt1" bg2="dk2" tx2="lt2" accent1="accent1" accent2="accent2" accent3="accent3" accent4="accent4" accent5="accent5" accent6="accent6" hlink="hlink" folHlink="folHlink"/>
  <p:sldLayoutIdLst>
    <p:sldLayoutId id="2147483894" r:id="rId1"/>
    <p:sldLayoutId id="2147483895" r:id="rId2"/>
    <p:sldLayoutId id="2147483896" r:id="rId3"/>
    <p:sldLayoutId id="2147483897" r:id="rId4"/>
    <p:sldLayoutId id="2147483898" r:id="rId5"/>
    <p:sldLayoutId id="2147483899" r:id="rId6"/>
    <p:sldLayoutId id="2147483900" r:id="rId7"/>
    <p:sldLayoutId id="2147483901" r:id="rId8"/>
    <p:sldLayoutId id="2147483902" r:id="rId9"/>
    <p:sldLayoutId id="2147483903" r:id="rId10"/>
    <p:sldLayoutId id="2147483904" r:id="rId11"/>
    <p:sldLayoutId id="2147483905" r:id="rId12"/>
    <p:sldLayoutId id="2147483906" r:id="rId13"/>
    <p:sldLayoutId id="2147483907" r:id="rId14"/>
    <p:sldLayoutId id="2147483908" r:id="rId15"/>
    <p:sldLayoutId id="2147483909" r:id="rId16"/>
    <p:sldLayoutId id="2147483910"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126" rtl="0" eaLnBrk="1" latinLnBrk="0" hangingPunct="1">
        <a:lnSpc>
          <a:spcPct val="90000"/>
        </a:lnSpc>
        <a:spcBef>
          <a:spcPct val="0"/>
        </a:spcBef>
        <a:buNone/>
        <a:defRPr sz="3599" kern="1200" cap="all" baseline="0">
          <a:solidFill>
            <a:schemeClr val="tx1"/>
          </a:solidFill>
          <a:latin typeface="+mj-lt"/>
          <a:ea typeface="+mj-ea"/>
          <a:cs typeface="+mj-cs"/>
        </a:defRPr>
      </a:lvl1pPr>
    </p:titleStyle>
    <p:bodyStyle>
      <a:lvl1pPr marL="228531" indent="-228531" algn="l" defTabSz="914126" rtl="0" eaLnBrk="1" latinLnBrk="0" hangingPunct="1">
        <a:lnSpc>
          <a:spcPct val="120000"/>
        </a:lnSpc>
        <a:spcBef>
          <a:spcPts val="1000"/>
        </a:spcBef>
        <a:buSzPct val="125000"/>
        <a:buFont typeface="Arial" panose="020B0604020202020204" pitchFamily="34" charset="0"/>
        <a:buChar char="•"/>
        <a:defRPr sz="2399" kern="1200">
          <a:solidFill>
            <a:schemeClr val="tx1"/>
          </a:solidFill>
          <a:latin typeface="+mn-lt"/>
          <a:ea typeface="+mn-ea"/>
          <a:cs typeface="+mn-cs"/>
        </a:defRPr>
      </a:lvl1pPr>
      <a:lvl2pPr marL="685594" indent="-228531" algn="l" defTabSz="914126" rtl="0" eaLnBrk="1" latinLnBrk="0" hangingPunct="1">
        <a:lnSpc>
          <a:spcPct val="120000"/>
        </a:lnSpc>
        <a:spcBef>
          <a:spcPts val="500"/>
        </a:spcBef>
        <a:buSzPct val="125000"/>
        <a:buFont typeface="Arial" panose="020B0604020202020204" pitchFamily="34" charset="0"/>
        <a:buChar char="•"/>
        <a:defRPr sz="1999" kern="1200">
          <a:solidFill>
            <a:schemeClr val="tx1"/>
          </a:solidFill>
          <a:latin typeface="+mn-lt"/>
          <a:ea typeface="+mn-ea"/>
          <a:cs typeface="+mn-cs"/>
        </a:defRPr>
      </a:lvl2pPr>
      <a:lvl3pPr marL="1142657" indent="-228531" algn="l" defTabSz="914126" rtl="0" eaLnBrk="1" latinLnBrk="0" hangingPunct="1">
        <a:lnSpc>
          <a:spcPct val="120000"/>
        </a:lnSpc>
        <a:spcBef>
          <a:spcPts val="500"/>
        </a:spcBef>
        <a:buSzPct val="125000"/>
        <a:buFont typeface="Arial" panose="020B0604020202020204" pitchFamily="34" charset="0"/>
        <a:buChar char="•"/>
        <a:defRPr sz="1799" kern="1200">
          <a:solidFill>
            <a:schemeClr val="tx1"/>
          </a:solidFill>
          <a:latin typeface="+mn-lt"/>
          <a:ea typeface="+mn-ea"/>
          <a:cs typeface="+mn-cs"/>
        </a:defRPr>
      </a:lvl3pPr>
      <a:lvl4pPr marL="1599720" indent="-228531" algn="l" defTabSz="914126"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6783" indent="-228531" algn="l" defTabSz="914126"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3846" indent="-228531" algn="l" defTabSz="914126"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0908" indent="-228531" algn="l" defTabSz="914126"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7971" indent="-228531" algn="l" defTabSz="914126"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5034" indent="-228531" algn="l" defTabSz="914126"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https://www.kaggle.com/gauthamp10/google-playstore-app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hyperlink" Target="https://github.com/Vishal26199/Google-Playstore"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 y="18898"/>
            <a:ext cx="12188825" cy="3789040"/>
          </a:xfrm>
        </p:spPr>
        <p:txBody>
          <a:bodyPr>
            <a:normAutofit/>
          </a:bodyPr>
          <a:lstStyle/>
          <a:p>
            <a:pPr algn="ctr"/>
            <a:r>
              <a:rPr lang="en-US" sz="5400" b="1" dirty="0"/>
              <a:t>Google Play Store</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14B1E249-C2F2-431D-B9C5-61E2B3816881}"/>
              </a:ext>
            </a:extLst>
          </p:cNvPr>
          <p:cNvSpPr>
            <a:spLocks noGrp="1"/>
          </p:cNvSpPr>
          <p:nvPr>
            <p:ph sz="half" idx="1"/>
          </p:nvPr>
        </p:nvSpPr>
        <p:spPr>
          <a:xfrm>
            <a:off x="1" y="0"/>
            <a:ext cx="4222203" cy="6858000"/>
          </a:xfrm>
        </p:spPr>
        <p:txBody>
          <a:bodyPr/>
          <a:lstStyle/>
          <a:p>
            <a:pPr marL="0" indent="0" algn="ctr">
              <a:buNone/>
            </a:pPr>
            <a:endParaRPr lang="en-US" dirty="0"/>
          </a:p>
          <a:p>
            <a:pPr marL="0" indent="0" algn="ctr">
              <a:buNone/>
            </a:pPr>
            <a:endParaRPr lang="en-US" sz="4400" b="1" dirty="0">
              <a:latin typeface="Calibri" panose="020F0502020204030204" pitchFamily="34" charset="0"/>
              <a:cs typeface="Calibri" panose="020F0502020204030204" pitchFamily="34" charset="0"/>
            </a:endParaRPr>
          </a:p>
          <a:p>
            <a:pPr marL="0" indent="0" algn="ctr">
              <a:buNone/>
            </a:pPr>
            <a:endParaRPr lang="en-US"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Summary &amp; Unique values</a:t>
            </a:r>
          </a:p>
        </p:txBody>
      </p:sp>
      <p:pic>
        <p:nvPicPr>
          <p:cNvPr id="12" name="Picture 11">
            <a:extLst>
              <a:ext uri="{FF2B5EF4-FFF2-40B4-BE49-F238E27FC236}">
                <a16:creationId xmlns:a16="http://schemas.microsoft.com/office/drawing/2014/main" id="{89491C11-CCCB-4BE1-B68F-B4FAD348AC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2204" y="1"/>
            <a:ext cx="7966620" cy="3140968"/>
          </a:xfrm>
          <a:prstGeom prst="rect">
            <a:avLst/>
          </a:prstGeom>
        </p:spPr>
      </p:pic>
      <p:pic>
        <p:nvPicPr>
          <p:cNvPr id="14" name="Picture 13">
            <a:extLst>
              <a:ext uri="{FF2B5EF4-FFF2-40B4-BE49-F238E27FC236}">
                <a16:creationId xmlns:a16="http://schemas.microsoft.com/office/drawing/2014/main" id="{5C7F100C-A348-4076-8F00-9360F51198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2204" y="3140969"/>
            <a:ext cx="7966620" cy="3717030"/>
          </a:xfrm>
          <a:prstGeom prst="rect">
            <a:avLst/>
          </a:prstGeom>
        </p:spPr>
      </p:pic>
    </p:spTree>
    <p:extLst>
      <p:ext uri="{BB962C8B-B14F-4D97-AF65-F5344CB8AC3E}">
        <p14:creationId xmlns:p14="http://schemas.microsoft.com/office/powerpoint/2010/main" val="2681425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1B8093-2919-42BC-999B-B36EB16CC1E0}"/>
              </a:ext>
            </a:extLst>
          </p:cNvPr>
          <p:cNvSpPr>
            <a:spLocks noGrp="1"/>
          </p:cNvSpPr>
          <p:nvPr>
            <p:ph sz="half" idx="1"/>
          </p:nvPr>
        </p:nvSpPr>
        <p:spPr>
          <a:xfrm>
            <a:off x="1" y="0"/>
            <a:ext cx="3574131" cy="6858000"/>
          </a:xfrm>
        </p:spPr>
        <p:txBody>
          <a:bodyPr/>
          <a:lstStyle/>
          <a:p>
            <a:pPr marL="0" indent="0" algn="ctr">
              <a:buNone/>
            </a:pPr>
            <a:endParaRPr lang="en-US" dirty="0"/>
          </a:p>
          <a:p>
            <a:pPr marL="0" indent="0" algn="ctr">
              <a:buNone/>
            </a:pPr>
            <a:endParaRPr lang="en-US" dirty="0"/>
          </a:p>
          <a:p>
            <a:pPr marL="0" indent="0" algn="ctr">
              <a:buNone/>
            </a:pPr>
            <a:endParaRPr lang="en-US" dirty="0"/>
          </a:p>
          <a:p>
            <a:pPr marL="0" indent="0" algn="ctr">
              <a:buNone/>
            </a:pPr>
            <a:endParaRPr lang="en-US" dirty="0"/>
          </a:p>
          <a:p>
            <a:pPr marL="0" indent="0" algn="ctr">
              <a:buNone/>
            </a:pPr>
            <a:r>
              <a:rPr lang="en-IN" dirty="0"/>
              <a:t> </a:t>
            </a:r>
          </a:p>
          <a:p>
            <a:pPr marL="0" indent="0" algn="ctr">
              <a:buNone/>
            </a:pPr>
            <a:r>
              <a:rPr lang="en-IN" sz="4400" b="1" dirty="0">
                <a:latin typeface="Calibri" panose="020F0502020204030204" pitchFamily="34" charset="0"/>
                <a:cs typeface="Calibri" panose="020F0502020204030204" pitchFamily="34" charset="0"/>
              </a:rPr>
              <a:t>Null values</a:t>
            </a:r>
          </a:p>
        </p:txBody>
      </p:sp>
      <p:pic>
        <p:nvPicPr>
          <p:cNvPr id="7" name="Content Placeholder 6" descr="Table&#10;&#10;Description automatically generated">
            <a:extLst>
              <a:ext uri="{FF2B5EF4-FFF2-40B4-BE49-F238E27FC236}">
                <a16:creationId xmlns:a16="http://schemas.microsoft.com/office/drawing/2014/main" id="{ECDC46F8-0454-9549-90B8-61FAE911545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574132" y="0"/>
            <a:ext cx="8614692" cy="6858000"/>
          </a:xfrm>
        </p:spPr>
      </p:pic>
    </p:spTree>
    <p:extLst>
      <p:ext uri="{BB962C8B-B14F-4D97-AF65-F5344CB8AC3E}">
        <p14:creationId xmlns:p14="http://schemas.microsoft.com/office/powerpoint/2010/main" val="3565061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3AAB10-15E6-433D-BAD9-2DAB019EBBC6}"/>
              </a:ext>
            </a:extLst>
          </p:cNvPr>
          <p:cNvSpPr>
            <a:spLocks noGrp="1"/>
          </p:cNvSpPr>
          <p:nvPr>
            <p:ph sz="half" idx="1"/>
          </p:nvPr>
        </p:nvSpPr>
        <p:spPr>
          <a:xfrm>
            <a:off x="1" y="0"/>
            <a:ext cx="12188824" cy="2132856"/>
          </a:xfrm>
        </p:spPr>
        <p:txBody>
          <a:bodyPr>
            <a:normAutofit/>
          </a:bodyPr>
          <a:lstStyle/>
          <a:p>
            <a:pPr marL="0" indent="0">
              <a:buNone/>
            </a:pPr>
            <a:endParaRPr lang="en-US" dirty="0"/>
          </a:p>
          <a:p>
            <a:pPr marL="0" indent="0" algn="ctr">
              <a:buNone/>
            </a:pPr>
            <a:r>
              <a:rPr lang="en-IN" sz="4400" b="1" dirty="0">
                <a:latin typeface="Calibri" panose="020F0502020204030204" pitchFamily="34" charset="0"/>
                <a:cs typeface="Calibri" panose="020F0502020204030204" pitchFamily="34" charset="0"/>
              </a:rPr>
              <a:t>Basic Statistical Details</a:t>
            </a:r>
          </a:p>
        </p:txBody>
      </p:sp>
      <p:pic>
        <p:nvPicPr>
          <p:cNvPr id="7" name="Content Placeholder 6" descr="Table&#10;&#10;Description automatically generated">
            <a:extLst>
              <a:ext uri="{FF2B5EF4-FFF2-40B4-BE49-F238E27FC236}">
                <a16:creationId xmlns:a16="http://schemas.microsoft.com/office/drawing/2014/main" id="{90BCF7AD-D080-5345-B46A-36245DCF9AD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 y="2132856"/>
            <a:ext cx="12188824" cy="4725144"/>
          </a:xfrm>
        </p:spPr>
      </p:pic>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23CDE15-07E2-4262-A4AC-A7572FE94095}"/>
              </a:ext>
            </a:extLst>
          </p:cNvPr>
          <p:cNvSpPr>
            <a:spLocks noGrp="1"/>
          </p:cNvSpPr>
          <p:nvPr>
            <p:ph sz="half" idx="1"/>
          </p:nvPr>
        </p:nvSpPr>
        <p:spPr>
          <a:xfrm>
            <a:off x="1" y="0"/>
            <a:ext cx="4873941" cy="6858000"/>
          </a:xfrm>
        </p:spPr>
        <p:txBody>
          <a:bodyPr/>
          <a:lstStyle/>
          <a:p>
            <a:pPr marL="0" indent="0" algn="ctr">
              <a:buNone/>
            </a:pPr>
            <a:endParaRPr lang="en-US" dirty="0"/>
          </a:p>
          <a:p>
            <a:pPr marL="0" indent="0" algn="ctr">
              <a:buNone/>
            </a:pPr>
            <a:endParaRPr lang="en-US" sz="4400" b="1" dirty="0">
              <a:latin typeface="Calibri" panose="020F0502020204030204" pitchFamily="34" charset="0"/>
              <a:cs typeface="Calibri" panose="020F0502020204030204" pitchFamily="34" charset="0"/>
            </a:endParaRPr>
          </a:p>
          <a:p>
            <a:pPr marL="0" indent="0" algn="ctr">
              <a:buNone/>
            </a:pPr>
            <a:endParaRPr lang="en-US"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Grouped Dataset by ‘Category’</a:t>
            </a:r>
          </a:p>
          <a:p>
            <a:pPr marL="0" indent="0">
              <a:buNone/>
            </a:pPr>
            <a:endParaRPr lang="en-IN" dirty="0"/>
          </a:p>
          <a:p>
            <a:pPr marL="0" indent="0">
              <a:buNone/>
            </a:pPr>
            <a:endParaRPr lang="en-IN" dirty="0"/>
          </a:p>
          <a:p>
            <a:pPr marL="0" indent="0">
              <a:buNone/>
            </a:pPr>
            <a:endParaRPr lang="en-IN" dirty="0"/>
          </a:p>
        </p:txBody>
      </p:sp>
      <p:pic>
        <p:nvPicPr>
          <p:cNvPr id="6" name="Content Placeholder 5" descr="Table&#10;&#10;Description automatically generated">
            <a:extLst>
              <a:ext uri="{FF2B5EF4-FFF2-40B4-BE49-F238E27FC236}">
                <a16:creationId xmlns:a16="http://schemas.microsoft.com/office/drawing/2014/main" id="{AF108505-339E-7E4F-B109-0610D4F47C9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873942" y="0"/>
            <a:ext cx="7314882" cy="6858000"/>
          </a:xfrm>
        </p:spPr>
      </p:pic>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Chart&#10;&#10;Description automatically generated">
            <a:extLst>
              <a:ext uri="{FF2B5EF4-FFF2-40B4-BE49-F238E27FC236}">
                <a16:creationId xmlns:a16="http://schemas.microsoft.com/office/drawing/2014/main" id="{EDC6FB8C-8C50-664D-8B7B-5873BFADF235}"/>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0"/>
            <a:ext cx="12188825" cy="6858000"/>
          </a:xfrm>
        </p:spPr>
      </p:pic>
      <p:sp>
        <p:nvSpPr>
          <p:cNvPr id="7" name="TextBox 6">
            <a:extLst>
              <a:ext uri="{FF2B5EF4-FFF2-40B4-BE49-F238E27FC236}">
                <a16:creationId xmlns:a16="http://schemas.microsoft.com/office/drawing/2014/main" id="{4DB5D4A2-092E-CB4A-9700-A00C50D3749D}"/>
              </a:ext>
            </a:extLst>
          </p:cNvPr>
          <p:cNvSpPr txBox="1"/>
          <p:nvPr/>
        </p:nvSpPr>
        <p:spPr>
          <a:xfrm>
            <a:off x="-1" y="260648"/>
            <a:ext cx="12188825" cy="1015663"/>
          </a:xfrm>
          <a:prstGeom prst="rect">
            <a:avLst/>
          </a:prstGeom>
          <a:noFill/>
        </p:spPr>
        <p:txBody>
          <a:bodyPr wrap="square" rtlCol="0">
            <a:spAutoFit/>
          </a:bodyPr>
          <a:lstStyle/>
          <a:p>
            <a:pPr algn="ctr"/>
            <a:r>
              <a:rPr lang="en-US" sz="6000" b="1" dirty="0">
                <a:solidFill>
                  <a:schemeClr val="accent2">
                    <a:lumMod val="60000"/>
                    <a:lumOff val="40000"/>
                  </a:schemeClr>
                </a:solidFill>
                <a:latin typeface="Calibri" panose="020F0502020204030204" pitchFamily="34" charset="0"/>
                <a:cs typeface="Calibri" panose="020F0502020204030204" pitchFamily="34" charset="0"/>
              </a:rPr>
              <a:t>Visualizations</a:t>
            </a:r>
          </a:p>
        </p:txBody>
      </p:sp>
    </p:spTree>
    <p:extLst>
      <p:ext uri="{BB962C8B-B14F-4D97-AF65-F5344CB8AC3E}">
        <p14:creationId xmlns:p14="http://schemas.microsoft.com/office/powerpoint/2010/main" val="374313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F4758BD3-1EF9-41BA-AA03-71369CCB0491}"/>
              </a:ext>
            </a:extLst>
          </p:cNvPr>
          <p:cNvSpPr>
            <a:spLocks noGrp="1"/>
          </p:cNvSpPr>
          <p:nvPr>
            <p:ph sz="half" idx="1"/>
          </p:nvPr>
        </p:nvSpPr>
        <p:spPr>
          <a:xfrm>
            <a:off x="1" y="0"/>
            <a:ext cx="3862163" cy="6858000"/>
          </a:xfrm>
        </p:spPr>
        <p:txBody>
          <a:bodyPr>
            <a:normAutofit/>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Rating Plot</a:t>
            </a:r>
          </a:p>
        </p:txBody>
      </p:sp>
      <p:pic>
        <p:nvPicPr>
          <p:cNvPr id="5" name="Content Placeholder 4" descr="Chart, histogram&#10;&#10;Description automatically generated">
            <a:extLst>
              <a:ext uri="{FF2B5EF4-FFF2-40B4-BE49-F238E27FC236}">
                <a16:creationId xmlns:a16="http://schemas.microsoft.com/office/drawing/2014/main" id="{471B2FBE-24B1-F44A-9DA7-94B132522E6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862165" y="0"/>
            <a:ext cx="8326660" cy="6858000"/>
          </a:xfrm>
        </p:spPr>
      </p:pic>
    </p:spTree>
    <p:extLst>
      <p:ext uri="{BB962C8B-B14F-4D97-AF65-F5344CB8AC3E}">
        <p14:creationId xmlns:p14="http://schemas.microsoft.com/office/powerpoint/2010/main" val="11085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821DFF-B7E3-4723-A735-982A63C4A732}"/>
              </a:ext>
            </a:extLst>
          </p:cNvPr>
          <p:cNvSpPr>
            <a:spLocks noGrp="1"/>
          </p:cNvSpPr>
          <p:nvPr>
            <p:ph sz="half" idx="1"/>
          </p:nvPr>
        </p:nvSpPr>
        <p:spPr>
          <a:xfrm>
            <a:off x="1" y="0"/>
            <a:ext cx="3790155" cy="6858000"/>
          </a:xfrm>
        </p:spPr>
        <p:txBody>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Count Plot</a:t>
            </a:r>
          </a:p>
        </p:txBody>
      </p:sp>
      <p:pic>
        <p:nvPicPr>
          <p:cNvPr id="7" name="Content Placeholder 6" descr="Chart, bar chart, histogram&#10;&#10;Description automatically generated">
            <a:extLst>
              <a:ext uri="{FF2B5EF4-FFF2-40B4-BE49-F238E27FC236}">
                <a16:creationId xmlns:a16="http://schemas.microsoft.com/office/drawing/2014/main" id="{F714D42C-E39A-364F-AFDE-A09523750DC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790156" y="0"/>
            <a:ext cx="8398668" cy="6858000"/>
          </a:xfrm>
        </p:spPr>
      </p:pic>
    </p:spTree>
    <p:extLst>
      <p:ext uri="{BB962C8B-B14F-4D97-AF65-F5344CB8AC3E}">
        <p14:creationId xmlns:p14="http://schemas.microsoft.com/office/powerpoint/2010/main" val="3067235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3EBA097-9FD0-4A36-A3F9-EE05642E199E}"/>
              </a:ext>
            </a:extLst>
          </p:cNvPr>
          <p:cNvSpPr>
            <a:spLocks noGrp="1"/>
          </p:cNvSpPr>
          <p:nvPr>
            <p:ph sz="half" idx="1"/>
          </p:nvPr>
        </p:nvSpPr>
        <p:spPr>
          <a:xfrm>
            <a:off x="0" y="0"/>
            <a:ext cx="3823667" cy="6858000"/>
          </a:xfrm>
        </p:spPr>
        <p:txBody>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Free-App Plot</a:t>
            </a:r>
          </a:p>
        </p:txBody>
      </p:sp>
      <p:pic>
        <p:nvPicPr>
          <p:cNvPr id="7" name="Content Placeholder 6" descr="Chart&#10;&#10;Description automatically generated">
            <a:extLst>
              <a:ext uri="{FF2B5EF4-FFF2-40B4-BE49-F238E27FC236}">
                <a16:creationId xmlns:a16="http://schemas.microsoft.com/office/drawing/2014/main" id="{5DC1D19B-1F7B-3741-8C03-4F529E6E42E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823667" y="0"/>
            <a:ext cx="8365157" cy="6858000"/>
          </a:xfrm>
        </p:spPr>
      </p:pic>
    </p:spTree>
    <p:extLst>
      <p:ext uri="{BB962C8B-B14F-4D97-AF65-F5344CB8AC3E}">
        <p14:creationId xmlns:p14="http://schemas.microsoft.com/office/powerpoint/2010/main" val="4257577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B28914-0259-4A02-AC95-9432F200BB41}"/>
              </a:ext>
            </a:extLst>
          </p:cNvPr>
          <p:cNvSpPr>
            <a:spLocks noGrp="1"/>
          </p:cNvSpPr>
          <p:nvPr>
            <p:ph sz="half" idx="1"/>
          </p:nvPr>
        </p:nvSpPr>
        <p:spPr>
          <a:xfrm>
            <a:off x="1" y="0"/>
            <a:ext cx="3862163" cy="6858000"/>
          </a:xfrm>
        </p:spPr>
        <p:txBody>
          <a:bodyPr>
            <a:normAutofit/>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Rating Plot</a:t>
            </a:r>
          </a:p>
        </p:txBody>
      </p:sp>
      <p:pic>
        <p:nvPicPr>
          <p:cNvPr id="7" name="Content Placeholder 6" descr="Chart, bar chart&#10;&#10;Description automatically generated">
            <a:extLst>
              <a:ext uri="{FF2B5EF4-FFF2-40B4-BE49-F238E27FC236}">
                <a16:creationId xmlns:a16="http://schemas.microsoft.com/office/drawing/2014/main" id="{DA8AE80F-8F8F-0446-9161-1A9BE7C704C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862164" y="0"/>
            <a:ext cx="8326661" cy="6858000"/>
          </a:xfrm>
        </p:spPr>
      </p:pic>
    </p:spTree>
    <p:extLst>
      <p:ext uri="{BB962C8B-B14F-4D97-AF65-F5344CB8AC3E}">
        <p14:creationId xmlns:p14="http://schemas.microsoft.com/office/powerpoint/2010/main" val="2203674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E81C97-6C6A-42FF-B599-9901889C1781}"/>
              </a:ext>
            </a:extLst>
          </p:cNvPr>
          <p:cNvSpPr>
            <a:spLocks noGrp="1"/>
          </p:cNvSpPr>
          <p:nvPr>
            <p:ph sz="half" idx="1"/>
          </p:nvPr>
        </p:nvSpPr>
        <p:spPr>
          <a:xfrm>
            <a:off x="1" y="0"/>
            <a:ext cx="4222203" cy="6858000"/>
          </a:xfrm>
        </p:spPr>
        <p:txBody>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Ad-Support Plot</a:t>
            </a:r>
          </a:p>
        </p:txBody>
      </p:sp>
      <p:pic>
        <p:nvPicPr>
          <p:cNvPr id="7" name="Content Placeholder 6" descr="Chart&#10;&#10;Description automatically generated">
            <a:extLst>
              <a:ext uri="{FF2B5EF4-FFF2-40B4-BE49-F238E27FC236}">
                <a16:creationId xmlns:a16="http://schemas.microsoft.com/office/drawing/2014/main" id="{386EAD99-7F96-204D-9D01-54353118E8C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222204" y="0"/>
            <a:ext cx="7966620" cy="6858000"/>
          </a:xfrm>
        </p:spPr>
      </p:pic>
    </p:spTree>
    <p:extLst>
      <p:ext uri="{BB962C8B-B14F-4D97-AF65-F5344CB8AC3E}">
        <p14:creationId xmlns:p14="http://schemas.microsoft.com/office/powerpoint/2010/main" val="239516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23C8B-2500-46A6-9206-49153EDA4A9E}"/>
              </a:ext>
            </a:extLst>
          </p:cNvPr>
          <p:cNvSpPr>
            <a:spLocks noGrp="1"/>
          </p:cNvSpPr>
          <p:nvPr>
            <p:ph type="title"/>
          </p:nvPr>
        </p:nvSpPr>
        <p:spPr>
          <a:xfrm>
            <a:off x="1142702" y="332656"/>
            <a:ext cx="9903418" cy="1478570"/>
          </a:xfrm>
        </p:spPr>
        <p:txBody>
          <a:bodyPr/>
          <a:lstStyle/>
          <a:p>
            <a:pPr algn="ctr"/>
            <a:r>
              <a:rPr lang="en-US" dirty="0"/>
              <a:t>DATASET- Google </a:t>
            </a:r>
            <a:r>
              <a:rPr lang="en-US" dirty="0" err="1"/>
              <a:t>PlayStore</a:t>
            </a:r>
            <a:endParaRPr lang="en-IN" dirty="0"/>
          </a:p>
        </p:txBody>
      </p:sp>
      <p:sp>
        <p:nvSpPr>
          <p:cNvPr id="3" name="Content Placeholder 2">
            <a:extLst>
              <a:ext uri="{FF2B5EF4-FFF2-40B4-BE49-F238E27FC236}">
                <a16:creationId xmlns:a16="http://schemas.microsoft.com/office/drawing/2014/main" id="{4CA424FA-3A71-40F1-BA96-62A46FE320A0}"/>
              </a:ext>
            </a:extLst>
          </p:cNvPr>
          <p:cNvSpPr>
            <a:spLocks noGrp="1"/>
          </p:cNvSpPr>
          <p:nvPr>
            <p:ph idx="1"/>
          </p:nvPr>
        </p:nvSpPr>
        <p:spPr>
          <a:xfrm>
            <a:off x="189756" y="2492896"/>
            <a:ext cx="11521281" cy="936104"/>
          </a:xfrm>
        </p:spPr>
        <p:txBody>
          <a:bodyPr>
            <a:normAutofit/>
          </a:bodyPr>
          <a:lstStyle/>
          <a:p>
            <a:pPr marL="0" indent="0">
              <a:buNone/>
            </a:pPr>
            <a:r>
              <a:rPr lang="en-US" dirty="0"/>
              <a:t>Dataset-Link : 	</a:t>
            </a:r>
            <a:r>
              <a:rPr lang="en-US" dirty="0">
                <a:hlinkClick r:id="rId2"/>
              </a:rPr>
              <a:t>https://www.kaggle.com/gauthamp10/google-playstore-apps</a:t>
            </a:r>
            <a:endParaRPr lang="en-US" dirty="0"/>
          </a:p>
          <a:p>
            <a:pPr marL="0" indent="0">
              <a:buNone/>
            </a:pPr>
            <a:endParaRPr lang="en-IN" dirty="0"/>
          </a:p>
        </p:txBody>
      </p:sp>
      <p:pic>
        <p:nvPicPr>
          <p:cNvPr id="5" name="Picture 4">
            <a:extLst>
              <a:ext uri="{FF2B5EF4-FFF2-40B4-BE49-F238E27FC236}">
                <a16:creationId xmlns:a16="http://schemas.microsoft.com/office/drawing/2014/main" id="{7414178F-2383-4D19-BB0A-15C5304940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3284094"/>
            <a:ext cx="12188825" cy="3573905"/>
          </a:xfrm>
          <a:prstGeom prst="rect">
            <a:avLst/>
          </a:prstGeom>
        </p:spPr>
      </p:pic>
    </p:spTree>
    <p:extLst>
      <p:ext uri="{BB962C8B-B14F-4D97-AF65-F5344CB8AC3E}">
        <p14:creationId xmlns:p14="http://schemas.microsoft.com/office/powerpoint/2010/main" val="1750666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7995EB-4C61-4155-9939-133298E7A7D5}"/>
              </a:ext>
            </a:extLst>
          </p:cNvPr>
          <p:cNvSpPr>
            <a:spLocks noGrp="1"/>
          </p:cNvSpPr>
          <p:nvPr>
            <p:ph sz="half" idx="1"/>
          </p:nvPr>
        </p:nvSpPr>
        <p:spPr>
          <a:xfrm>
            <a:off x="1" y="0"/>
            <a:ext cx="4078187" cy="6858000"/>
          </a:xfrm>
        </p:spPr>
        <p:txBody>
          <a:bodyPr>
            <a:normAutofit/>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Install Plot</a:t>
            </a:r>
          </a:p>
        </p:txBody>
      </p:sp>
      <p:pic>
        <p:nvPicPr>
          <p:cNvPr id="7" name="Content Placeholder 6" descr="Chart, histogram&#10;&#10;Description automatically generated">
            <a:extLst>
              <a:ext uri="{FF2B5EF4-FFF2-40B4-BE49-F238E27FC236}">
                <a16:creationId xmlns:a16="http://schemas.microsoft.com/office/drawing/2014/main" id="{9F5BB322-B4E8-9147-A70B-08EA34A3CEA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078188" y="0"/>
            <a:ext cx="8110636" cy="6858000"/>
          </a:xfrm>
        </p:spPr>
      </p:pic>
    </p:spTree>
    <p:extLst>
      <p:ext uri="{BB962C8B-B14F-4D97-AF65-F5344CB8AC3E}">
        <p14:creationId xmlns:p14="http://schemas.microsoft.com/office/powerpoint/2010/main" val="1309595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C410D-5FB9-3B42-A91A-FF764D1F6187}"/>
              </a:ext>
            </a:extLst>
          </p:cNvPr>
          <p:cNvSpPr>
            <a:spLocks noGrp="1"/>
          </p:cNvSpPr>
          <p:nvPr>
            <p:ph type="title"/>
          </p:nvPr>
        </p:nvSpPr>
        <p:spPr>
          <a:xfrm>
            <a:off x="1141116" y="618518"/>
            <a:ext cx="9903418" cy="5474778"/>
          </a:xfrm>
        </p:spPr>
        <p:txBody>
          <a:bodyPr>
            <a:normAutofit/>
          </a:bodyPr>
          <a:lstStyle/>
          <a:p>
            <a:pPr algn="ctr"/>
            <a:r>
              <a:rPr lang="en-US" sz="5400" b="1" dirty="0"/>
              <a:t>Finding outliers through boxplots</a:t>
            </a:r>
          </a:p>
        </p:txBody>
      </p:sp>
    </p:spTree>
    <p:extLst>
      <p:ext uri="{BB962C8B-B14F-4D97-AF65-F5344CB8AC3E}">
        <p14:creationId xmlns:p14="http://schemas.microsoft.com/office/powerpoint/2010/main" val="4254400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901B99-05F8-4DC3-B438-507C7017C35B}"/>
              </a:ext>
            </a:extLst>
          </p:cNvPr>
          <p:cNvSpPr>
            <a:spLocks noGrp="1"/>
          </p:cNvSpPr>
          <p:nvPr>
            <p:ph sz="half" idx="1"/>
          </p:nvPr>
        </p:nvSpPr>
        <p:spPr>
          <a:xfrm>
            <a:off x="1" y="0"/>
            <a:ext cx="4510235" cy="6858000"/>
          </a:xfrm>
        </p:spPr>
        <p:txBody>
          <a:bodyPr>
            <a:normAutofit/>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Outliers in Rating Count</a:t>
            </a:r>
          </a:p>
        </p:txBody>
      </p:sp>
      <p:pic>
        <p:nvPicPr>
          <p:cNvPr id="7" name="Content Placeholder 6" descr="Chart, box and whisker chart&#10;&#10;Description automatically generated">
            <a:extLst>
              <a:ext uri="{FF2B5EF4-FFF2-40B4-BE49-F238E27FC236}">
                <a16:creationId xmlns:a16="http://schemas.microsoft.com/office/drawing/2014/main" id="{B3239096-6C05-804B-91B3-F025ADC09A8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510236" y="0"/>
            <a:ext cx="7678588" cy="6858000"/>
          </a:xfrm>
        </p:spPr>
      </p:pic>
    </p:spTree>
    <p:extLst>
      <p:ext uri="{BB962C8B-B14F-4D97-AF65-F5344CB8AC3E}">
        <p14:creationId xmlns:p14="http://schemas.microsoft.com/office/powerpoint/2010/main" val="3081059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449211-F58F-490B-995B-33BD7FD19654}"/>
              </a:ext>
            </a:extLst>
          </p:cNvPr>
          <p:cNvSpPr>
            <a:spLocks noGrp="1"/>
          </p:cNvSpPr>
          <p:nvPr>
            <p:ph sz="half" idx="1"/>
          </p:nvPr>
        </p:nvSpPr>
        <p:spPr>
          <a:xfrm>
            <a:off x="1" y="0"/>
            <a:ext cx="4510235" cy="6858000"/>
          </a:xfrm>
        </p:spPr>
        <p:txBody>
          <a:bodyPr>
            <a:normAutofit/>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Outliers in  Minimum Installs</a:t>
            </a:r>
          </a:p>
        </p:txBody>
      </p:sp>
      <p:pic>
        <p:nvPicPr>
          <p:cNvPr id="7" name="Content Placeholder 6" descr="Chart, histogram&#10;&#10;Description automatically generated">
            <a:extLst>
              <a:ext uri="{FF2B5EF4-FFF2-40B4-BE49-F238E27FC236}">
                <a16:creationId xmlns:a16="http://schemas.microsoft.com/office/drawing/2014/main" id="{E9F8EAAC-FD77-D742-B53F-B11B4CFCC3B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510236" y="0"/>
            <a:ext cx="7678588" cy="6858000"/>
          </a:xfrm>
        </p:spPr>
      </p:pic>
    </p:spTree>
    <p:extLst>
      <p:ext uri="{BB962C8B-B14F-4D97-AF65-F5344CB8AC3E}">
        <p14:creationId xmlns:p14="http://schemas.microsoft.com/office/powerpoint/2010/main" val="313290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8E7FC-F20B-4842-9BE1-219B53E7452E}"/>
              </a:ext>
            </a:extLst>
          </p:cNvPr>
          <p:cNvSpPr>
            <a:spLocks noGrp="1"/>
          </p:cNvSpPr>
          <p:nvPr>
            <p:ph sz="half" idx="1"/>
          </p:nvPr>
        </p:nvSpPr>
        <p:spPr>
          <a:xfrm>
            <a:off x="1" y="0"/>
            <a:ext cx="4942283" cy="6858000"/>
          </a:xfrm>
        </p:spPr>
        <p:txBody>
          <a:bodyPr>
            <a:normAutofit/>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Outliers in Maximum Installs</a:t>
            </a:r>
          </a:p>
        </p:txBody>
      </p:sp>
      <p:pic>
        <p:nvPicPr>
          <p:cNvPr id="7" name="Content Placeholder 6" descr="Chart, box and whisker chart&#10;&#10;Description automatically generated">
            <a:extLst>
              <a:ext uri="{FF2B5EF4-FFF2-40B4-BE49-F238E27FC236}">
                <a16:creationId xmlns:a16="http://schemas.microsoft.com/office/drawing/2014/main" id="{2F7A00A9-5FBB-4746-AD34-E4DC33CC698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942284" y="0"/>
            <a:ext cx="7246540" cy="6858000"/>
          </a:xfrm>
        </p:spPr>
      </p:pic>
    </p:spTree>
    <p:extLst>
      <p:ext uri="{BB962C8B-B14F-4D97-AF65-F5344CB8AC3E}">
        <p14:creationId xmlns:p14="http://schemas.microsoft.com/office/powerpoint/2010/main" val="4022326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67ECF0-636B-4646-8EFF-036BDAF6AD01}"/>
              </a:ext>
            </a:extLst>
          </p:cNvPr>
          <p:cNvSpPr>
            <a:spLocks noGrp="1"/>
          </p:cNvSpPr>
          <p:nvPr>
            <p:ph sz="half" idx="1"/>
          </p:nvPr>
        </p:nvSpPr>
        <p:spPr>
          <a:xfrm>
            <a:off x="1" y="0"/>
            <a:ext cx="4654251" cy="6858000"/>
          </a:xfrm>
        </p:spPr>
        <p:txBody>
          <a:bodyPr/>
          <a:lstStyle/>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Outliers in Price</a:t>
            </a:r>
          </a:p>
          <a:p>
            <a:pPr marL="0" indent="0">
              <a:buNone/>
            </a:pPr>
            <a:endParaRPr lang="en-IN" dirty="0"/>
          </a:p>
          <a:p>
            <a:pPr marL="0" indent="0">
              <a:buNone/>
            </a:pPr>
            <a:endParaRPr lang="en-IN" dirty="0"/>
          </a:p>
        </p:txBody>
      </p:sp>
      <p:pic>
        <p:nvPicPr>
          <p:cNvPr id="7" name="Content Placeholder 6" descr="Graphical user interface&#10;&#10;Description automatically generated with medium confidence">
            <a:extLst>
              <a:ext uri="{FF2B5EF4-FFF2-40B4-BE49-F238E27FC236}">
                <a16:creationId xmlns:a16="http://schemas.microsoft.com/office/drawing/2014/main" id="{1E5E24C6-7EA8-9E48-95EA-A714E224128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54252" y="0"/>
            <a:ext cx="7534572" cy="6858000"/>
          </a:xfrm>
        </p:spPr>
      </p:pic>
    </p:spTree>
    <p:extLst>
      <p:ext uri="{BB962C8B-B14F-4D97-AF65-F5344CB8AC3E}">
        <p14:creationId xmlns:p14="http://schemas.microsoft.com/office/powerpoint/2010/main" val="4092853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7E39E-C358-AE4F-BFFA-3ACE9091FB2C}"/>
              </a:ext>
            </a:extLst>
          </p:cNvPr>
          <p:cNvSpPr>
            <a:spLocks noGrp="1"/>
          </p:cNvSpPr>
          <p:nvPr>
            <p:ph type="title"/>
          </p:nvPr>
        </p:nvSpPr>
        <p:spPr>
          <a:xfrm>
            <a:off x="1141116" y="906550"/>
            <a:ext cx="9903418" cy="2810482"/>
          </a:xfrm>
        </p:spPr>
        <p:txBody>
          <a:bodyPr/>
          <a:lstStyle/>
          <a:p>
            <a:pPr algn="ctr"/>
            <a:r>
              <a:rPr lang="en-US" b="1" dirty="0" err="1"/>
              <a:t>GithUb</a:t>
            </a:r>
            <a:r>
              <a:rPr lang="en-US" b="1" dirty="0"/>
              <a:t> link for Code of exploratory data analysis</a:t>
            </a:r>
          </a:p>
        </p:txBody>
      </p:sp>
      <p:sp>
        <p:nvSpPr>
          <p:cNvPr id="6" name="TextBox 5">
            <a:extLst>
              <a:ext uri="{FF2B5EF4-FFF2-40B4-BE49-F238E27FC236}">
                <a16:creationId xmlns:a16="http://schemas.microsoft.com/office/drawing/2014/main" id="{8E0B040B-82B1-6348-82B7-A05F08E8666F}"/>
              </a:ext>
            </a:extLst>
          </p:cNvPr>
          <p:cNvSpPr txBox="1"/>
          <p:nvPr/>
        </p:nvSpPr>
        <p:spPr>
          <a:xfrm>
            <a:off x="1683494" y="3717032"/>
            <a:ext cx="9361040" cy="861774"/>
          </a:xfrm>
          <a:prstGeom prst="rect">
            <a:avLst/>
          </a:prstGeom>
          <a:noFill/>
        </p:spPr>
        <p:txBody>
          <a:bodyPr wrap="square" rtlCol="0">
            <a:spAutoFit/>
          </a:bodyPr>
          <a:lstStyle/>
          <a:p>
            <a:r>
              <a:rPr lang="en-US" sz="3200" b="1" dirty="0">
                <a:latin typeface="Calibri" panose="020F0502020204030204" pitchFamily="34" charset="0"/>
                <a:cs typeface="Calibri" panose="020F0502020204030204" pitchFamily="34" charset="0"/>
                <a:hlinkClick r:id="rId2"/>
              </a:rPr>
              <a:t>https://github.com/Vishal26199/Google-Playstore</a:t>
            </a:r>
            <a:endParaRPr lang="en-US" sz="3200" b="1"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78945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F14A9E78-3B90-4E3F-A572-E993C07B64F6}"/>
              </a:ext>
            </a:extLst>
          </p:cNvPr>
          <p:cNvSpPr>
            <a:spLocks noGrp="1"/>
          </p:cNvSpPr>
          <p:nvPr>
            <p:ph sz="half" idx="1"/>
          </p:nvPr>
        </p:nvSpPr>
        <p:spPr>
          <a:xfrm>
            <a:off x="1" y="0"/>
            <a:ext cx="4222204" cy="6858000"/>
          </a:xfrm>
        </p:spPr>
        <p:txBody>
          <a:bodyPr>
            <a:normAutofit fontScale="92500" lnSpcReduction="20000"/>
          </a:bodyPr>
          <a:lstStyle/>
          <a:p>
            <a:pPr marL="0" indent="0" algn="ctr">
              <a:buNone/>
            </a:pPr>
            <a:endParaRPr lang="en-US" dirty="0"/>
          </a:p>
          <a:p>
            <a:pPr marL="0" indent="0" algn="ctr">
              <a:buNone/>
            </a:pPr>
            <a:endParaRPr lang="en-US" sz="4400" dirty="0">
              <a:latin typeface="Calibri" panose="020F0502020204030204" pitchFamily="34" charset="0"/>
              <a:cs typeface="Calibri" panose="020F0502020204030204" pitchFamily="34" charset="0"/>
            </a:endParaRPr>
          </a:p>
          <a:p>
            <a:pPr marL="0" indent="0" algn="ctr">
              <a:buNone/>
            </a:pPr>
            <a:endParaRPr lang="en-US" sz="4400" dirty="0">
              <a:latin typeface="Calibri" panose="020F0502020204030204" pitchFamily="34" charset="0"/>
              <a:cs typeface="Calibri" panose="020F0502020204030204" pitchFamily="34" charset="0"/>
            </a:endParaRPr>
          </a:p>
          <a:p>
            <a:pPr marL="0" indent="0" algn="ctr">
              <a:buNone/>
            </a:pPr>
            <a:endParaRPr lang="en-US" sz="4400" dirty="0">
              <a:latin typeface="Calibri" panose="020F0502020204030204" pitchFamily="34" charset="0"/>
              <a:cs typeface="Calibri" panose="020F0502020204030204" pitchFamily="34" charset="0"/>
            </a:endParaRPr>
          </a:p>
          <a:p>
            <a:pPr marL="0" indent="0" algn="ctr">
              <a:buNone/>
            </a:pPr>
            <a:r>
              <a:rPr lang="en-US" sz="4400" b="1" dirty="0">
                <a:latin typeface="Calibri" panose="020F0502020204030204" pitchFamily="34" charset="0"/>
                <a:cs typeface="Calibri" panose="020F0502020204030204" pitchFamily="34" charset="0"/>
              </a:rPr>
              <a:t>PROBLEM STATEMENT</a:t>
            </a:r>
            <a:endParaRPr lang="en-IN" sz="4400" b="1" dirty="0">
              <a:latin typeface="Calibri" panose="020F0502020204030204" pitchFamily="34" charset="0"/>
              <a:cs typeface="Calibri" panose="020F0502020204030204" pitchFamily="34" charset="0"/>
            </a:endParaRPr>
          </a:p>
        </p:txBody>
      </p:sp>
      <p:sp>
        <p:nvSpPr>
          <p:cNvPr id="17" name="Content Placeholder 16">
            <a:extLst>
              <a:ext uri="{FF2B5EF4-FFF2-40B4-BE49-F238E27FC236}">
                <a16:creationId xmlns:a16="http://schemas.microsoft.com/office/drawing/2014/main" id="{E2C84972-A7A3-4882-A378-5D4C78387BDE}"/>
              </a:ext>
            </a:extLst>
          </p:cNvPr>
          <p:cNvSpPr>
            <a:spLocks noGrp="1"/>
          </p:cNvSpPr>
          <p:nvPr>
            <p:ph sz="half" idx="2"/>
          </p:nvPr>
        </p:nvSpPr>
        <p:spPr>
          <a:xfrm>
            <a:off x="4222204" y="0"/>
            <a:ext cx="7966621" cy="6858000"/>
          </a:xfrm>
        </p:spPr>
        <p:style>
          <a:lnRef idx="2">
            <a:schemeClr val="dk1"/>
          </a:lnRef>
          <a:fillRef idx="1">
            <a:schemeClr val="lt1"/>
          </a:fillRef>
          <a:effectRef idx="0">
            <a:schemeClr val="dk1"/>
          </a:effectRef>
          <a:fontRef idx="minor">
            <a:schemeClr val="dk1"/>
          </a:fontRef>
        </p:style>
        <p:txBody>
          <a:bodyPr>
            <a:normAutofit fontScale="92500" lnSpcReduction="20000"/>
          </a:bodyPr>
          <a:lstStyle/>
          <a:p>
            <a:pPr marL="0" indent="0">
              <a:buNone/>
            </a:pPr>
            <a:endParaRPr lang="en-IN" dirty="0"/>
          </a:p>
          <a:p>
            <a:endParaRPr lang="en-IN" dirty="0"/>
          </a:p>
          <a:p>
            <a:r>
              <a:rPr lang="en-IN" sz="1700" dirty="0"/>
              <a:t>The Google Play Store includes apps like books, magazines, music, movies, and television programs </a:t>
            </a:r>
            <a:r>
              <a:rPr lang="en-US" sz="1700" dirty="0" err="1"/>
              <a:t>etc</a:t>
            </a:r>
            <a:r>
              <a:rPr lang="en-IN" sz="1700" dirty="0"/>
              <a:t>. This store provides various applications like Office suits for business, Excel reader, True caller for communication, Baby panda: dental care for education, Loud player free for music etc</a:t>
            </a:r>
            <a:r>
              <a:rPr lang="en-US" sz="1700" dirty="0"/>
              <a:t>, now Google announced that it would let developers set sales for their apps, with the original price struck out and a banner underneath informing users when the sale ends.</a:t>
            </a:r>
          </a:p>
          <a:p>
            <a:r>
              <a:rPr lang="en-IN" sz="1600" dirty="0"/>
              <a:t>Applications are available through Google Play either free of charge or at a cost. They can be downloaded directly on an Android device through the Proprietary Play Store mobile app or by Deploying the application to a device from the Google Play website. The store recommended applications to its users based on their trending  once these users search in the store. Users might browse the recommended applications and install it immediately.</a:t>
            </a:r>
            <a:endParaRPr lang="en-US" sz="1600" dirty="0">
              <a:latin typeface="Segoe UI" panose="020B0502040204020203" pitchFamily="34" charset="0"/>
              <a:cs typeface="Segoe UI" panose="020B0502040204020203" pitchFamily="34" charset="0"/>
            </a:endParaRPr>
          </a:p>
          <a:p>
            <a:r>
              <a:rPr lang="en-US" sz="1600" dirty="0">
                <a:latin typeface="Segoe UI" panose="020B0502040204020203" pitchFamily="34" charset="0"/>
                <a:cs typeface="Segoe UI" panose="020B0502040204020203" pitchFamily="34" charset="0"/>
              </a:rPr>
              <a:t>  </a:t>
            </a:r>
            <a:r>
              <a:rPr lang="en-IN" sz="1600" dirty="0">
                <a:latin typeface="Calibri" panose="020F0502020204030204" pitchFamily="34" charset="0"/>
                <a:cs typeface="Calibri" panose="020F0502020204030204" pitchFamily="34" charset="0"/>
              </a:rPr>
              <a:t>Instant Reliable Connection. Users believe that mobile apps available on Google   Play Store are not potential threats to their mobile phones. They reckon that there will be no viruses. These apps will not cause any security threats to their existing data and personal information on the phone.</a:t>
            </a:r>
          </a:p>
          <a:p>
            <a:r>
              <a:rPr lang="en-IN" sz="1600" dirty="0">
                <a:latin typeface="Calibri" panose="020F0502020204030204" pitchFamily="34" charset="0"/>
                <a:cs typeface="Calibri" panose="020F0502020204030204" pitchFamily="34" charset="0"/>
              </a:rPr>
              <a:t>The problem is that the  Very few developers and no companies want to write code without getting paid. Android application is not an exception to this rule. On the other hand, we can find thousands of applications available in the market-place, free to download. How companies earn money while they make their applications available without a download fee?</a:t>
            </a:r>
          </a:p>
          <a:p>
            <a:r>
              <a:rPr lang="en-IN" sz="1600" dirty="0">
                <a:latin typeface="Calibri" panose="020F0502020204030204" pitchFamily="34" charset="0"/>
                <a:cs typeface="Calibri" panose="020F0502020204030204" pitchFamily="34" charset="0"/>
              </a:rPr>
              <a:t>To predict the ratings of the App (before/after launching it on Play Store).</a:t>
            </a:r>
          </a:p>
          <a:p>
            <a:r>
              <a:rPr lang="en-IN" sz="1600" dirty="0">
                <a:latin typeface="Calibri" panose="020F0502020204030204" pitchFamily="34" charset="0"/>
                <a:cs typeface="Calibri" panose="020F0502020204030204" pitchFamily="34" charset="0"/>
              </a:rPr>
              <a:t>This is clearly a regression problem</a:t>
            </a:r>
            <a:endParaRPr lang="en-US" sz="1600" dirty="0">
              <a:latin typeface="Segoe UI" panose="020B0502040204020203" pitchFamily="34" charset="0"/>
              <a:cs typeface="Segoe UI" panose="020B0502040204020203" pitchFamily="34" charset="0"/>
            </a:endParaRPr>
          </a:p>
          <a:p>
            <a:pPr marL="0" indent="0">
              <a:buNone/>
            </a:pPr>
            <a:endParaRPr lang="en-US" sz="1800" dirty="0">
              <a:latin typeface="Segoe UI" panose="020B0502040204020203" pitchFamily="34" charset="0"/>
              <a:cs typeface="Segoe UI" panose="020B0502040204020203" pitchFamily="34" charset="0"/>
            </a:endParaRPr>
          </a:p>
          <a:p>
            <a:pPr marL="0" indent="0">
              <a:buNone/>
            </a:pPr>
            <a:endParaRPr lang="en-US" sz="1800" dirty="0">
              <a:latin typeface="Segoe UI" panose="020B0502040204020203" pitchFamily="34" charset="0"/>
              <a:cs typeface="Segoe UI" panose="020B0502040204020203" pitchFamily="34" charset="0"/>
            </a:endParaRPr>
          </a:p>
          <a:p>
            <a:pPr marL="0" indent="0">
              <a:buNone/>
            </a:pPr>
            <a:endParaRPr lang="en-US" sz="1800" dirty="0">
              <a:latin typeface="Segoe UI" panose="020B0502040204020203" pitchFamily="34" charset="0"/>
              <a:cs typeface="Segoe UI" panose="020B0502040204020203" pitchFamily="34" charset="0"/>
            </a:endParaRPr>
          </a:p>
          <a:p>
            <a:pPr marL="0" indent="0">
              <a:buNone/>
            </a:pPr>
            <a:endParaRPr lang="en-US" dirty="0"/>
          </a:p>
          <a:p>
            <a:endParaRPr lang="en-IN" dirty="0"/>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a:extLst>
              <a:ext uri="{FF2B5EF4-FFF2-40B4-BE49-F238E27FC236}">
                <a16:creationId xmlns:a16="http://schemas.microsoft.com/office/drawing/2014/main" id="{162DA7AE-3166-4640-89ED-64A2B782DB3B}"/>
              </a:ext>
            </a:extLst>
          </p:cNvPr>
          <p:cNvSpPr>
            <a:spLocks noGrp="1"/>
          </p:cNvSpPr>
          <p:nvPr>
            <p:ph sz="half" idx="1"/>
          </p:nvPr>
        </p:nvSpPr>
        <p:spPr>
          <a:xfrm>
            <a:off x="0" y="0"/>
            <a:ext cx="4798269" cy="6858000"/>
          </a:xfrm>
        </p:spPr>
        <p:txBody>
          <a:bodyPr/>
          <a:lstStyle/>
          <a:p>
            <a:pPr marL="0" indent="0">
              <a:buNone/>
            </a:pPr>
            <a:endParaRPr lang="en-US" dirty="0"/>
          </a:p>
          <a:p>
            <a:pPr marL="0" indent="0">
              <a:buNone/>
            </a:pPr>
            <a:endParaRPr lang="en-US" sz="4400" b="1" dirty="0">
              <a:latin typeface="Calibri" panose="020F0502020204030204" pitchFamily="34" charset="0"/>
              <a:cs typeface="Calibri" panose="020F0502020204030204" pitchFamily="34" charset="0"/>
            </a:endParaRPr>
          </a:p>
          <a:p>
            <a:pPr marL="0" indent="0">
              <a:buNone/>
            </a:pPr>
            <a:endParaRPr lang="en-US"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Descriptive Statistics And EDA</a:t>
            </a:r>
          </a:p>
        </p:txBody>
      </p:sp>
      <p:pic>
        <p:nvPicPr>
          <p:cNvPr id="9" name="Content Placeholder 8" descr="Graphical user interface, application&#10;&#10;Description automatically generated">
            <a:extLst>
              <a:ext uri="{FF2B5EF4-FFF2-40B4-BE49-F238E27FC236}">
                <a16:creationId xmlns:a16="http://schemas.microsoft.com/office/drawing/2014/main" id="{28CF8412-8D8B-4D4D-89D3-601E5320B95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798269" y="0"/>
            <a:ext cx="7390556" cy="6857999"/>
          </a:xfrm>
        </p:spPr>
      </p:pic>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747C0A44-D490-4475-9C45-7305C68BA35B}"/>
              </a:ext>
            </a:extLst>
          </p:cNvPr>
          <p:cNvSpPr>
            <a:spLocks noGrp="1"/>
          </p:cNvSpPr>
          <p:nvPr>
            <p:ph sz="half" idx="1"/>
          </p:nvPr>
        </p:nvSpPr>
        <p:spPr>
          <a:xfrm>
            <a:off x="1485900" y="476672"/>
            <a:ext cx="8928992" cy="1296144"/>
          </a:xfrm>
        </p:spPr>
        <p:txBody>
          <a:bodyPr>
            <a:normAutofit/>
          </a:bodyPr>
          <a:lstStyle/>
          <a:p>
            <a:pPr marL="0" indent="0" algn="ctr">
              <a:buNone/>
            </a:pPr>
            <a:r>
              <a:rPr lang="en-IN" sz="4800" b="1" dirty="0">
                <a:latin typeface="Calibri" panose="020F0502020204030204" pitchFamily="34" charset="0"/>
                <a:cs typeface="Calibri" panose="020F0502020204030204" pitchFamily="34" charset="0"/>
              </a:rPr>
              <a:t>Understanding the Dataset</a:t>
            </a:r>
            <a:endParaRPr lang="en-IN" sz="4800" dirty="0">
              <a:latin typeface="Calibri" panose="020F0502020204030204" pitchFamily="34" charset="0"/>
              <a:cs typeface="Calibri" panose="020F0502020204030204" pitchFamily="34" charset="0"/>
            </a:endParaRPr>
          </a:p>
          <a:p>
            <a:pPr marL="0" indent="0">
              <a:buNone/>
            </a:pPr>
            <a:endParaRPr lang="en-IN" sz="4800" dirty="0">
              <a:latin typeface="Calibri" panose="020F0502020204030204" pitchFamily="34" charset="0"/>
              <a:cs typeface="Calibri" panose="020F0502020204030204" pitchFamily="34" charset="0"/>
            </a:endParaRPr>
          </a:p>
          <a:p>
            <a:pPr marL="0" indent="0">
              <a:buNone/>
            </a:pPr>
            <a:endParaRPr lang="en-IN" sz="4800" dirty="0">
              <a:latin typeface="Calibri" panose="020F0502020204030204" pitchFamily="34" charset="0"/>
              <a:cs typeface="Calibri" panose="020F0502020204030204" pitchFamily="34" charset="0"/>
            </a:endParaRPr>
          </a:p>
        </p:txBody>
      </p:sp>
      <p:pic>
        <p:nvPicPr>
          <p:cNvPr id="9" name="Content Placeholder 8" descr="Graphical user interface, text, application&#10;&#10;Description automatically generated">
            <a:extLst>
              <a:ext uri="{FF2B5EF4-FFF2-40B4-BE49-F238E27FC236}">
                <a16:creationId xmlns:a16="http://schemas.microsoft.com/office/drawing/2014/main" id="{65250B69-54CE-0B41-8E62-491AC7A01FF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590355" y="2852936"/>
            <a:ext cx="5904656" cy="3363094"/>
          </a:xfrm>
        </p:spPr>
      </p:pic>
      <p:sp>
        <p:nvSpPr>
          <p:cNvPr id="11" name="TextBox 10">
            <a:extLst>
              <a:ext uri="{FF2B5EF4-FFF2-40B4-BE49-F238E27FC236}">
                <a16:creationId xmlns:a16="http://schemas.microsoft.com/office/drawing/2014/main" id="{2D81C48F-AB36-084B-AB54-BA1EC1629121}"/>
              </a:ext>
            </a:extLst>
          </p:cNvPr>
          <p:cNvSpPr txBox="1"/>
          <p:nvPr/>
        </p:nvSpPr>
        <p:spPr>
          <a:xfrm>
            <a:off x="5014292" y="2020488"/>
            <a:ext cx="6120680" cy="584775"/>
          </a:xfrm>
          <a:prstGeom prst="rect">
            <a:avLst/>
          </a:prstGeom>
          <a:noFill/>
        </p:spPr>
        <p:txBody>
          <a:bodyPr wrap="square" rtlCol="0">
            <a:spAutoFit/>
          </a:bodyPr>
          <a:lstStyle/>
          <a:p>
            <a:pPr marL="285750" indent="-285750" algn="ctr">
              <a:buFont typeface="Arial" panose="020B0604020202020204" pitchFamily="34" charset="0"/>
              <a:buChar char="•"/>
            </a:pPr>
            <a:r>
              <a:rPr lang="en-US" sz="3200" dirty="0">
                <a:latin typeface="Calibri" panose="020F0502020204030204" pitchFamily="34" charset="0"/>
                <a:cs typeface="Calibri" panose="020F0502020204030204" pitchFamily="34" charset="0"/>
              </a:rPr>
              <a:t>Dimensions &amp; Type of Dataset</a:t>
            </a:r>
          </a:p>
        </p:txBody>
      </p:sp>
      <p:sp>
        <p:nvSpPr>
          <p:cNvPr id="12" name="TextBox 11">
            <a:extLst>
              <a:ext uri="{FF2B5EF4-FFF2-40B4-BE49-F238E27FC236}">
                <a16:creationId xmlns:a16="http://schemas.microsoft.com/office/drawing/2014/main" id="{E26EA225-3A03-8349-A80C-3E0650476080}"/>
              </a:ext>
            </a:extLst>
          </p:cNvPr>
          <p:cNvSpPr txBox="1"/>
          <p:nvPr/>
        </p:nvSpPr>
        <p:spPr>
          <a:xfrm>
            <a:off x="693814" y="3429000"/>
            <a:ext cx="4896541" cy="1077218"/>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Dataset :-</a:t>
            </a:r>
          </a:p>
          <a:p>
            <a:pPr marL="571500" indent="-571500">
              <a:buFont typeface="Arial" panose="020B0604020202020204" pitchFamily="34" charset="0"/>
              <a:buChar char="•"/>
            </a:pPr>
            <a:r>
              <a:rPr lang="en-IN" sz="3200" dirty="0"/>
              <a:t>Google-</a:t>
            </a:r>
            <a:r>
              <a:rPr lang="en-IN" sz="3200" dirty="0" err="1"/>
              <a:t>Playstore.csv</a:t>
            </a:r>
            <a:endParaRPr 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0698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816782-7D71-4D32-8BED-970C572A494B}"/>
              </a:ext>
            </a:extLst>
          </p:cNvPr>
          <p:cNvSpPr>
            <a:spLocks noGrp="1"/>
          </p:cNvSpPr>
          <p:nvPr>
            <p:ph sz="half" idx="1"/>
          </p:nvPr>
        </p:nvSpPr>
        <p:spPr>
          <a:xfrm>
            <a:off x="1" y="-18391"/>
            <a:ext cx="3142084" cy="6858000"/>
          </a:xfrm>
        </p:spPr>
        <p:txBody>
          <a:bodyPr/>
          <a:lstStyle/>
          <a:p>
            <a:pPr marL="0" indent="0" algn="ctr">
              <a:buNone/>
            </a:pPr>
            <a:endParaRPr lang="en-IN" sz="4400"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endParaRPr lang="en-IN"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Head()</a:t>
            </a:r>
          </a:p>
        </p:txBody>
      </p:sp>
      <p:pic>
        <p:nvPicPr>
          <p:cNvPr id="11" name="Content Placeholder 10" descr="Graphical user interface&#10;&#10;Description automatically generated with low confidence">
            <a:extLst>
              <a:ext uri="{FF2B5EF4-FFF2-40B4-BE49-F238E27FC236}">
                <a16:creationId xmlns:a16="http://schemas.microsoft.com/office/drawing/2014/main" id="{18476A97-72F3-9B44-B432-1D7509FD02C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142085" y="-18391"/>
            <a:ext cx="9046739" cy="6858000"/>
          </a:xfrm>
        </p:spPr>
      </p:pic>
    </p:spTree>
    <p:extLst>
      <p:ext uri="{BB962C8B-B14F-4D97-AF65-F5344CB8AC3E}">
        <p14:creationId xmlns:p14="http://schemas.microsoft.com/office/powerpoint/2010/main" val="3944478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021552-B8D1-4F97-959D-6656FFF0CB67}"/>
              </a:ext>
            </a:extLst>
          </p:cNvPr>
          <p:cNvSpPr>
            <a:spLocks noGrp="1"/>
          </p:cNvSpPr>
          <p:nvPr>
            <p:ph sz="half" idx="1"/>
          </p:nvPr>
        </p:nvSpPr>
        <p:spPr>
          <a:xfrm>
            <a:off x="1" y="0"/>
            <a:ext cx="3214091" cy="6858000"/>
          </a:xfrm>
        </p:spPr>
        <p:txBody>
          <a:bodyPr/>
          <a:lstStyle/>
          <a:p>
            <a:pPr marL="0" indent="0" algn="ctr">
              <a:buNone/>
            </a:pPr>
            <a:endParaRPr lang="en-US" sz="4400" dirty="0">
              <a:latin typeface="Calibri" panose="020F0502020204030204" pitchFamily="34" charset="0"/>
              <a:cs typeface="Calibri" panose="020F0502020204030204" pitchFamily="34" charset="0"/>
            </a:endParaRPr>
          </a:p>
          <a:p>
            <a:pPr marL="0" indent="0" algn="ctr">
              <a:buNone/>
            </a:pPr>
            <a:endParaRPr lang="en-US" sz="4400" dirty="0">
              <a:latin typeface="Calibri" panose="020F0502020204030204" pitchFamily="34" charset="0"/>
              <a:cs typeface="Calibri" panose="020F0502020204030204" pitchFamily="34" charset="0"/>
            </a:endParaRPr>
          </a:p>
          <a:p>
            <a:pPr marL="0" indent="0" algn="ctr">
              <a:buNone/>
            </a:pPr>
            <a:endParaRPr lang="en-US" sz="4400" dirty="0">
              <a:latin typeface="Calibri" panose="020F0502020204030204" pitchFamily="34" charset="0"/>
              <a:cs typeface="Calibri" panose="020F0502020204030204" pitchFamily="34" charset="0"/>
            </a:endParaRPr>
          </a:p>
          <a:p>
            <a:pPr marL="0" indent="0" algn="ctr">
              <a:buNone/>
            </a:pPr>
            <a:r>
              <a:rPr lang="en-US" sz="4400" b="1" dirty="0">
                <a:latin typeface="Calibri" panose="020F0502020204030204" pitchFamily="34" charset="0"/>
                <a:cs typeface="Calibri" panose="020F0502020204030204" pitchFamily="34" charset="0"/>
              </a:rPr>
              <a:t>Tail()</a:t>
            </a:r>
            <a:endParaRPr lang="en-IN" sz="4400" b="1" dirty="0">
              <a:latin typeface="Calibri" panose="020F0502020204030204" pitchFamily="34" charset="0"/>
              <a:cs typeface="Calibri" panose="020F0502020204030204" pitchFamily="34" charset="0"/>
            </a:endParaRPr>
          </a:p>
          <a:p>
            <a:pPr marL="0" indent="0">
              <a:buNone/>
            </a:pPr>
            <a:endParaRPr lang="en-IN" dirty="0">
              <a:latin typeface="Calibri" panose="020F0502020204030204" pitchFamily="34" charset="0"/>
              <a:cs typeface="Calibri" panose="020F0502020204030204" pitchFamily="34" charset="0"/>
            </a:endParaRPr>
          </a:p>
        </p:txBody>
      </p:sp>
      <p:pic>
        <p:nvPicPr>
          <p:cNvPr id="7" name="Content Placeholder 6" descr="Table&#10;&#10;Description automatically generated">
            <a:extLst>
              <a:ext uri="{FF2B5EF4-FFF2-40B4-BE49-F238E27FC236}">
                <a16:creationId xmlns:a16="http://schemas.microsoft.com/office/drawing/2014/main" id="{D5F72DF1-B67A-0C4C-B0F8-227291211C8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214093" y="0"/>
            <a:ext cx="8974732" cy="6858000"/>
          </a:xfrm>
        </p:spPr>
      </p:pic>
    </p:spTree>
    <p:extLst>
      <p:ext uri="{BB962C8B-B14F-4D97-AF65-F5344CB8AC3E}">
        <p14:creationId xmlns:p14="http://schemas.microsoft.com/office/powerpoint/2010/main" val="208708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F4D4EB-B23A-49FB-A135-93011961279C}"/>
              </a:ext>
            </a:extLst>
          </p:cNvPr>
          <p:cNvSpPr>
            <a:spLocks noGrp="1"/>
          </p:cNvSpPr>
          <p:nvPr>
            <p:ph sz="half" idx="1"/>
          </p:nvPr>
        </p:nvSpPr>
        <p:spPr>
          <a:xfrm>
            <a:off x="2782044" y="-315416"/>
            <a:ext cx="5806632" cy="3240360"/>
          </a:xfrm>
        </p:spPr>
        <p:txBody>
          <a:bodyPr>
            <a:normAutofit/>
          </a:bodyPr>
          <a:lstStyle/>
          <a:p>
            <a:pPr marL="0" indent="0">
              <a:buNone/>
            </a:pPr>
            <a:endParaRPr lang="en-US" dirty="0"/>
          </a:p>
          <a:p>
            <a:pPr marL="0" indent="0" algn="ctr">
              <a:buNone/>
            </a:pPr>
            <a:r>
              <a:rPr lang="en-IN" sz="4400" b="1" dirty="0">
                <a:latin typeface="Calibri" panose="020F0502020204030204" pitchFamily="34" charset="0"/>
                <a:cs typeface="Calibri" panose="020F0502020204030204" pitchFamily="34" charset="0"/>
              </a:rPr>
              <a:t>Columns in Dataset</a:t>
            </a:r>
          </a:p>
        </p:txBody>
      </p:sp>
      <p:pic>
        <p:nvPicPr>
          <p:cNvPr id="7" name="Content Placeholder 6" descr="Text&#10;&#10;Description automatically generated">
            <a:extLst>
              <a:ext uri="{FF2B5EF4-FFF2-40B4-BE49-F238E27FC236}">
                <a16:creationId xmlns:a16="http://schemas.microsoft.com/office/drawing/2014/main" id="{6A6B5FCA-338C-C146-B0BC-B74DBD7E6E72}"/>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053853" y="1844824"/>
            <a:ext cx="9990386" cy="4176464"/>
          </a:xfrm>
        </p:spPr>
      </p:pic>
    </p:spTree>
    <p:extLst>
      <p:ext uri="{BB962C8B-B14F-4D97-AF65-F5344CB8AC3E}">
        <p14:creationId xmlns:p14="http://schemas.microsoft.com/office/powerpoint/2010/main" val="1594930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D3C8A2A-5A9A-461D-AD42-52BD1F15A9D3}"/>
              </a:ext>
            </a:extLst>
          </p:cNvPr>
          <p:cNvSpPr>
            <a:spLocks noGrp="1"/>
          </p:cNvSpPr>
          <p:nvPr>
            <p:ph sz="half" idx="1"/>
          </p:nvPr>
        </p:nvSpPr>
        <p:spPr>
          <a:xfrm>
            <a:off x="1" y="0"/>
            <a:ext cx="4150195" cy="6858000"/>
          </a:xfrm>
        </p:spPr>
        <p:txBody>
          <a:bodyPr>
            <a:normAutofit/>
          </a:bodyPr>
          <a:lstStyle/>
          <a:p>
            <a:pPr marL="0" indent="0" algn="ctr">
              <a:buNone/>
            </a:pPr>
            <a:endParaRPr lang="en-US" dirty="0"/>
          </a:p>
          <a:p>
            <a:pPr marL="0" indent="0" algn="ctr">
              <a:buNone/>
            </a:pPr>
            <a:endParaRPr lang="en-US" sz="4400" b="1" dirty="0">
              <a:latin typeface="Calibri" panose="020F0502020204030204" pitchFamily="34" charset="0"/>
              <a:cs typeface="Calibri" panose="020F0502020204030204" pitchFamily="34" charset="0"/>
            </a:endParaRPr>
          </a:p>
          <a:p>
            <a:pPr marL="0" indent="0" algn="ctr">
              <a:buNone/>
            </a:pPr>
            <a:endParaRPr lang="en-US" sz="4400" b="1" dirty="0">
              <a:latin typeface="Calibri" panose="020F0502020204030204" pitchFamily="34" charset="0"/>
              <a:cs typeface="Calibri" panose="020F0502020204030204" pitchFamily="34" charset="0"/>
            </a:endParaRPr>
          </a:p>
          <a:p>
            <a:pPr marL="0" indent="0" algn="ctr">
              <a:buNone/>
            </a:pPr>
            <a:r>
              <a:rPr lang="en-IN" sz="4400" b="1" dirty="0">
                <a:latin typeface="Calibri" panose="020F0502020204030204" pitchFamily="34" charset="0"/>
                <a:cs typeface="Calibri" panose="020F0502020204030204" pitchFamily="34" charset="0"/>
              </a:rPr>
              <a:t>Finding unique values</a:t>
            </a:r>
          </a:p>
        </p:txBody>
      </p:sp>
      <p:sp>
        <p:nvSpPr>
          <p:cNvPr id="5" name="Content Placeholder 4">
            <a:extLst>
              <a:ext uri="{FF2B5EF4-FFF2-40B4-BE49-F238E27FC236}">
                <a16:creationId xmlns:a16="http://schemas.microsoft.com/office/drawing/2014/main" id="{7FA9F2A5-99BE-416B-86E6-21EDF766918D}"/>
              </a:ext>
            </a:extLst>
          </p:cNvPr>
          <p:cNvSpPr>
            <a:spLocks noGrp="1"/>
          </p:cNvSpPr>
          <p:nvPr>
            <p:ph sz="half" idx="2"/>
          </p:nvPr>
        </p:nvSpPr>
        <p:spPr>
          <a:xfrm>
            <a:off x="4150196" y="0"/>
            <a:ext cx="8038628" cy="6858000"/>
          </a:xfrm>
        </p:spPr>
        <p:style>
          <a:lnRef idx="2">
            <a:schemeClr val="dk1"/>
          </a:lnRef>
          <a:fillRef idx="1">
            <a:schemeClr val="lt1"/>
          </a:fillRef>
          <a:effectRef idx="0">
            <a:schemeClr val="dk1"/>
          </a:effectRef>
          <a:fontRef idx="minor">
            <a:schemeClr val="dk1"/>
          </a:fontRef>
        </p:style>
        <p:txBody>
          <a:bodyPr>
            <a:normAutofit/>
          </a:bodyPr>
          <a:lstStyle/>
          <a:p>
            <a:pPr marL="0" indent="0">
              <a:buNone/>
            </a:pPr>
            <a:endParaRPr lang="en-US" dirty="0"/>
          </a:p>
          <a:p>
            <a:pPr marL="0" indent="0">
              <a:buNone/>
            </a:pPr>
            <a:endParaRPr lang="en-IN" dirty="0"/>
          </a:p>
          <a:p>
            <a:pPr marL="0" indent="0">
              <a:buNone/>
            </a:pPr>
            <a:endParaRPr lang="en-IN" dirty="0"/>
          </a:p>
          <a:p>
            <a:pPr marL="0" indent="0">
              <a:buNone/>
            </a:pPr>
            <a:endParaRPr lang="en-IN" dirty="0"/>
          </a:p>
          <a:p>
            <a:r>
              <a:rPr lang="en-US" dirty="0"/>
              <a:t>We will use info() function for datatype, count and other parameters . </a:t>
            </a:r>
          </a:p>
          <a:p>
            <a:r>
              <a:rPr lang="en-US" dirty="0"/>
              <a:t>Also we </a:t>
            </a:r>
            <a:r>
              <a:rPr lang="en-US" dirty="0" err="1"/>
              <a:t>nunique</a:t>
            </a:r>
            <a:r>
              <a:rPr lang="en-US" dirty="0"/>
              <a:t>() functions helps us to find out the total unique values as it can be further classifies as numeric, ordinal or categorical.</a:t>
            </a:r>
          </a:p>
          <a:p>
            <a:pPr marL="0" indent="0">
              <a:buNone/>
            </a:pPr>
            <a:endParaRPr lang="en-IN" dirty="0"/>
          </a:p>
        </p:txBody>
      </p:sp>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{5D0D0301-79EE-834E-8C55-7FC6BC262B7A}tf10001122</Template>
  <TotalTime>261</TotalTime>
  <Words>454</Words>
  <Application>Microsoft Macintosh PowerPoint</Application>
  <PresentationFormat>Custom</PresentationFormat>
  <Paragraphs>108</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Corbel</vt:lpstr>
      <vt:lpstr>Segoe UI</vt:lpstr>
      <vt:lpstr>Tw Cen MT</vt:lpstr>
      <vt:lpstr>Circuit</vt:lpstr>
      <vt:lpstr>Google Play Store</vt:lpstr>
      <vt:lpstr>DATASET- Google PlayStore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Finding outliers through boxplots</vt:lpstr>
      <vt:lpstr>PowerPoint Presentation</vt:lpstr>
      <vt:lpstr>PowerPoint Presentation</vt:lpstr>
      <vt:lpstr>PowerPoint Presentation</vt:lpstr>
      <vt:lpstr>PowerPoint Presentation</vt:lpstr>
      <vt:lpstr>GithUb link for Code of exploratory data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Play Store</dc:title>
  <dc:creator>Sonam Thakur</dc:creator>
  <cp:lastModifiedBy>Vishal Patel</cp:lastModifiedBy>
  <cp:revision>29</cp:revision>
  <dcterms:created xsi:type="dcterms:W3CDTF">2021-03-14T08:21:12Z</dcterms:created>
  <dcterms:modified xsi:type="dcterms:W3CDTF">2021-03-14T12:45:12Z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